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ms-powerpoint.changesinfo+xml" PartName="/ppt/changesInfos/changesInfo1.xml"/>
  <Override ContentType="application/vnd.ms-powerpoint.revisioninfo+xml" PartName="/ppt/revisionInfo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797" r:id="rId3"/>
    <p:sldId id="798" r:id="rId4"/>
    <p:sldId id="799" r:id="rId5"/>
    <p:sldId id="800" r:id="rId6"/>
    <p:sldId id="801" r:id="rId7"/>
    <p:sldId id="802" r:id="rId8"/>
    <p:sldId id="803" r:id="rId9"/>
    <p:sldId id="804" r:id="rId10"/>
    <p:sldId id="805" r:id="rId11"/>
    <p:sldId id="806" r:id="rId12"/>
    <p:sldId id="807" r:id="rId13"/>
    <p:sldId id="808" r:id="rId14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FA457C-F426-42C5-B877-49EC8AE3BFA6}" v="14" dt="2024-09-11T22:17:24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2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C Alexander" userId="e9d9e20ae7ab3a17" providerId="LiveId" clId="{B5FA457C-F426-42C5-B877-49EC8AE3BFA6}"/>
    <pc:docChg chg="custSel delSld modSld">
      <pc:chgData name="KC Alexander" userId="e9d9e20ae7ab3a17" providerId="LiveId" clId="{B5FA457C-F426-42C5-B877-49EC8AE3BFA6}" dt="2024-09-11T22:18:10.068" v="107" actId="2696"/>
      <pc:docMkLst>
        <pc:docMk/>
      </pc:docMkLst>
      <pc:sldChg chg="modSp mod">
        <pc:chgData name="KC Alexander" userId="e9d9e20ae7ab3a17" providerId="LiveId" clId="{B5FA457C-F426-42C5-B877-49EC8AE3BFA6}" dt="2024-09-11T22:15:04.969" v="92" actId="20577"/>
        <pc:sldMkLst>
          <pc:docMk/>
          <pc:sldMk cId="1504712754" sldId="256"/>
        </pc:sldMkLst>
        <pc:spChg chg="mod">
          <ac:chgData name="KC Alexander" userId="e9d9e20ae7ab3a17" providerId="LiveId" clId="{B5FA457C-F426-42C5-B877-49EC8AE3BFA6}" dt="2024-09-11T22:15:04.969" v="92" actId="20577"/>
          <ac:spMkLst>
            <pc:docMk/>
            <pc:sldMk cId="1504712754" sldId="256"/>
            <ac:spMk id="8" creationId="{6A0FD9BE-4376-C847-C300-0D05D092AD02}"/>
          </ac:spMkLst>
        </pc:spChg>
      </pc:sldChg>
      <pc:sldChg chg="modSp">
        <pc:chgData name="KC Alexander" userId="e9d9e20ae7ab3a17" providerId="LiveId" clId="{B5FA457C-F426-42C5-B877-49EC8AE3BFA6}" dt="2024-09-11T22:15:27.251" v="93" actId="14826"/>
        <pc:sldMkLst>
          <pc:docMk/>
          <pc:sldMk cId="3877197507" sldId="797"/>
        </pc:sldMkLst>
        <pc:picChg chg="mod">
          <ac:chgData name="KC Alexander" userId="e9d9e20ae7ab3a17" providerId="LiveId" clId="{B5FA457C-F426-42C5-B877-49EC8AE3BFA6}" dt="2024-09-11T22:15:27.251" v="93" actId="14826"/>
          <ac:picMkLst>
            <pc:docMk/>
            <pc:sldMk cId="3877197507" sldId="797"/>
            <ac:picMk id="3" creationId="{93BAE837-86D7-DE1E-1987-741F7396DFAB}"/>
          </ac:picMkLst>
        </pc:picChg>
      </pc:sldChg>
      <pc:sldChg chg="modSp">
        <pc:chgData name="KC Alexander" userId="e9d9e20ae7ab3a17" providerId="LiveId" clId="{B5FA457C-F426-42C5-B877-49EC8AE3BFA6}" dt="2024-09-11T22:15:35.231" v="94" actId="14826"/>
        <pc:sldMkLst>
          <pc:docMk/>
          <pc:sldMk cId="1452953291" sldId="798"/>
        </pc:sldMkLst>
        <pc:picChg chg="mod">
          <ac:chgData name="KC Alexander" userId="e9d9e20ae7ab3a17" providerId="LiveId" clId="{B5FA457C-F426-42C5-B877-49EC8AE3BFA6}" dt="2024-09-11T22:15:35.231" v="94" actId="14826"/>
          <ac:picMkLst>
            <pc:docMk/>
            <pc:sldMk cId="1452953291" sldId="798"/>
            <ac:picMk id="3" creationId="{4492EB70-449F-105E-CA1D-8429E83F8C95}"/>
          </ac:picMkLst>
        </pc:picChg>
      </pc:sldChg>
      <pc:sldChg chg="modSp">
        <pc:chgData name="KC Alexander" userId="e9d9e20ae7ab3a17" providerId="LiveId" clId="{B5FA457C-F426-42C5-B877-49EC8AE3BFA6}" dt="2024-09-11T22:15:43.857" v="95" actId="14826"/>
        <pc:sldMkLst>
          <pc:docMk/>
          <pc:sldMk cId="810347045" sldId="799"/>
        </pc:sldMkLst>
        <pc:picChg chg="mod">
          <ac:chgData name="KC Alexander" userId="e9d9e20ae7ab3a17" providerId="LiveId" clId="{B5FA457C-F426-42C5-B877-49EC8AE3BFA6}" dt="2024-09-11T22:15:43.857" v="95" actId="14826"/>
          <ac:picMkLst>
            <pc:docMk/>
            <pc:sldMk cId="810347045" sldId="799"/>
            <ac:picMk id="3" creationId="{02E885A3-B92C-26CC-98FA-18E1DBBB0C52}"/>
          </ac:picMkLst>
        </pc:picChg>
      </pc:sldChg>
      <pc:sldChg chg="modSp">
        <pc:chgData name="KC Alexander" userId="e9d9e20ae7ab3a17" providerId="LiveId" clId="{B5FA457C-F426-42C5-B877-49EC8AE3BFA6}" dt="2024-09-11T22:15:50.522" v="96" actId="14826"/>
        <pc:sldMkLst>
          <pc:docMk/>
          <pc:sldMk cId="4064534347" sldId="800"/>
        </pc:sldMkLst>
        <pc:picChg chg="mod">
          <ac:chgData name="KC Alexander" userId="e9d9e20ae7ab3a17" providerId="LiveId" clId="{B5FA457C-F426-42C5-B877-49EC8AE3BFA6}" dt="2024-09-11T22:15:50.522" v="96" actId="14826"/>
          <ac:picMkLst>
            <pc:docMk/>
            <pc:sldMk cId="4064534347" sldId="800"/>
            <ac:picMk id="3" creationId="{EF738CD7-293B-89B1-13A3-2C605E66023E}"/>
          </ac:picMkLst>
        </pc:picChg>
      </pc:sldChg>
      <pc:sldChg chg="modSp">
        <pc:chgData name="KC Alexander" userId="e9d9e20ae7ab3a17" providerId="LiveId" clId="{B5FA457C-F426-42C5-B877-49EC8AE3BFA6}" dt="2024-09-11T22:15:56.107" v="97" actId="14826"/>
        <pc:sldMkLst>
          <pc:docMk/>
          <pc:sldMk cId="2428451636" sldId="801"/>
        </pc:sldMkLst>
        <pc:picChg chg="mod">
          <ac:chgData name="KC Alexander" userId="e9d9e20ae7ab3a17" providerId="LiveId" clId="{B5FA457C-F426-42C5-B877-49EC8AE3BFA6}" dt="2024-09-11T22:15:56.107" v="97" actId="14826"/>
          <ac:picMkLst>
            <pc:docMk/>
            <pc:sldMk cId="2428451636" sldId="801"/>
            <ac:picMk id="3" creationId="{42DED86C-311E-0D37-968A-E802241AFE76}"/>
          </ac:picMkLst>
        </pc:picChg>
      </pc:sldChg>
      <pc:sldChg chg="modSp">
        <pc:chgData name="KC Alexander" userId="e9d9e20ae7ab3a17" providerId="LiveId" clId="{B5FA457C-F426-42C5-B877-49EC8AE3BFA6}" dt="2024-09-11T22:16:06.928" v="98" actId="14826"/>
        <pc:sldMkLst>
          <pc:docMk/>
          <pc:sldMk cId="4293797667" sldId="802"/>
        </pc:sldMkLst>
        <pc:picChg chg="mod">
          <ac:chgData name="KC Alexander" userId="e9d9e20ae7ab3a17" providerId="LiveId" clId="{B5FA457C-F426-42C5-B877-49EC8AE3BFA6}" dt="2024-09-11T22:16:06.928" v="98" actId="14826"/>
          <ac:picMkLst>
            <pc:docMk/>
            <pc:sldMk cId="4293797667" sldId="802"/>
            <ac:picMk id="3" creationId="{FF0B08AD-EBE1-1E5B-DEDE-42C3C77E592C}"/>
          </ac:picMkLst>
        </pc:picChg>
      </pc:sldChg>
      <pc:sldChg chg="modSp">
        <pc:chgData name="KC Alexander" userId="e9d9e20ae7ab3a17" providerId="LiveId" clId="{B5FA457C-F426-42C5-B877-49EC8AE3BFA6}" dt="2024-09-11T22:16:13.226" v="99" actId="14826"/>
        <pc:sldMkLst>
          <pc:docMk/>
          <pc:sldMk cId="895653204" sldId="803"/>
        </pc:sldMkLst>
        <pc:picChg chg="mod">
          <ac:chgData name="KC Alexander" userId="e9d9e20ae7ab3a17" providerId="LiveId" clId="{B5FA457C-F426-42C5-B877-49EC8AE3BFA6}" dt="2024-09-11T22:16:13.226" v="99" actId="14826"/>
          <ac:picMkLst>
            <pc:docMk/>
            <pc:sldMk cId="895653204" sldId="803"/>
            <ac:picMk id="3" creationId="{612C525F-288D-1511-A560-861A4349967A}"/>
          </ac:picMkLst>
        </pc:picChg>
      </pc:sldChg>
      <pc:sldChg chg="modSp">
        <pc:chgData name="KC Alexander" userId="e9d9e20ae7ab3a17" providerId="LiveId" clId="{B5FA457C-F426-42C5-B877-49EC8AE3BFA6}" dt="2024-09-11T22:16:19.605" v="100" actId="14826"/>
        <pc:sldMkLst>
          <pc:docMk/>
          <pc:sldMk cId="3420544307" sldId="804"/>
        </pc:sldMkLst>
        <pc:picChg chg="mod">
          <ac:chgData name="KC Alexander" userId="e9d9e20ae7ab3a17" providerId="LiveId" clId="{B5FA457C-F426-42C5-B877-49EC8AE3BFA6}" dt="2024-09-11T22:16:19.605" v="100" actId="14826"/>
          <ac:picMkLst>
            <pc:docMk/>
            <pc:sldMk cId="3420544307" sldId="804"/>
            <ac:picMk id="3" creationId="{51D67B8A-52EF-5E67-372D-FDD7968FF876}"/>
          </ac:picMkLst>
        </pc:picChg>
      </pc:sldChg>
      <pc:sldChg chg="modSp">
        <pc:chgData name="KC Alexander" userId="e9d9e20ae7ab3a17" providerId="LiveId" clId="{B5FA457C-F426-42C5-B877-49EC8AE3BFA6}" dt="2024-09-11T22:16:25.205" v="101" actId="14826"/>
        <pc:sldMkLst>
          <pc:docMk/>
          <pc:sldMk cId="925715180" sldId="805"/>
        </pc:sldMkLst>
        <pc:picChg chg="mod">
          <ac:chgData name="KC Alexander" userId="e9d9e20ae7ab3a17" providerId="LiveId" clId="{B5FA457C-F426-42C5-B877-49EC8AE3BFA6}" dt="2024-09-11T22:16:25.205" v="101" actId="14826"/>
          <ac:picMkLst>
            <pc:docMk/>
            <pc:sldMk cId="925715180" sldId="805"/>
            <ac:picMk id="3" creationId="{785FD038-1084-B0DE-0DB2-14043740C35B}"/>
          </ac:picMkLst>
        </pc:picChg>
      </pc:sldChg>
      <pc:sldChg chg="modSp">
        <pc:chgData name="KC Alexander" userId="e9d9e20ae7ab3a17" providerId="LiveId" clId="{B5FA457C-F426-42C5-B877-49EC8AE3BFA6}" dt="2024-09-11T22:16:30.999" v="102" actId="14826"/>
        <pc:sldMkLst>
          <pc:docMk/>
          <pc:sldMk cId="3477420009" sldId="806"/>
        </pc:sldMkLst>
        <pc:picChg chg="mod">
          <ac:chgData name="KC Alexander" userId="e9d9e20ae7ab3a17" providerId="LiveId" clId="{B5FA457C-F426-42C5-B877-49EC8AE3BFA6}" dt="2024-09-11T22:16:30.999" v="102" actId="14826"/>
          <ac:picMkLst>
            <pc:docMk/>
            <pc:sldMk cId="3477420009" sldId="806"/>
            <ac:picMk id="3" creationId="{D433200D-B4FA-5E52-D4C0-0AF93340473E}"/>
          </ac:picMkLst>
        </pc:picChg>
      </pc:sldChg>
      <pc:sldChg chg="modSp">
        <pc:chgData name="KC Alexander" userId="e9d9e20ae7ab3a17" providerId="LiveId" clId="{B5FA457C-F426-42C5-B877-49EC8AE3BFA6}" dt="2024-09-11T22:16:37.885" v="103" actId="14826"/>
        <pc:sldMkLst>
          <pc:docMk/>
          <pc:sldMk cId="4077752021" sldId="807"/>
        </pc:sldMkLst>
        <pc:picChg chg="mod">
          <ac:chgData name="KC Alexander" userId="e9d9e20ae7ab3a17" providerId="LiveId" clId="{B5FA457C-F426-42C5-B877-49EC8AE3BFA6}" dt="2024-09-11T22:16:37.885" v="103" actId="14826"/>
          <ac:picMkLst>
            <pc:docMk/>
            <pc:sldMk cId="4077752021" sldId="807"/>
            <ac:picMk id="3" creationId="{ECB3A633-279A-6257-D92F-48C7AC8FE010}"/>
          </ac:picMkLst>
        </pc:picChg>
      </pc:sldChg>
      <pc:sldChg chg="modSp">
        <pc:chgData name="KC Alexander" userId="e9d9e20ae7ab3a17" providerId="LiveId" clId="{B5FA457C-F426-42C5-B877-49EC8AE3BFA6}" dt="2024-09-11T22:17:11.493" v="104" actId="14826"/>
        <pc:sldMkLst>
          <pc:docMk/>
          <pc:sldMk cId="1494203861" sldId="808"/>
        </pc:sldMkLst>
        <pc:picChg chg="mod">
          <ac:chgData name="KC Alexander" userId="e9d9e20ae7ab3a17" providerId="LiveId" clId="{B5FA457C-F426-42C5-B877-49EC8AE3BFA6}" dt="2024-09-11T22:17:11.493" v="104" actId="14826"/>
          <ac:picMkLst>
            <pc:docMk/>
            <pc:sldMk cId="1494203861" sldId="808"/>
            <ac:picMk id="3" creationId="{D7622410-463B-B7E7-2BD9-6CF36A95096E}"/>
          </ac:picMkLst>
        </pc:picChg>
      </pc:sldChg>
      <pc:sldChg chg="modSp del">
        <pc:chgData name="KC Alexander" userId="e9d9e20ae7ab3a17" providerId="LiveId" clId="{B5FA457C-F426-42C5-B877-49EC8AE3BFA6}" dt="2024-09-11T22:18:10.068" v="107" actId="2696"/>
        <pc:sldMkLst>
          <pc:docMk/>
          <pc:sldMk cId="2902609882" sldId="809"/>
        </pc:sldMkLst>
        <pc:picChg chg="mod">
          <ac:chgData name="KC Alexander" userId="e9d9e20ae7ab3a17" providerId="LiveId" clId="{B5FA457C-F426-42C5-B877-49EC8AE3BFA6}" dt="2024-09-11T22:17:18.792" v="105" actId="14826"/>
          <ac:picMkLst>
            <pc:docMk/>
            <pc:sldMk cId="2902609882" sldId="809"/>
            <ac:picMk id="3" creationId="{61E2F22D-038C-5358-7AB2-FAECF2A864C5}"/>
          </ac:picMkLst>
        </pc:picChg>
      </pc:sldChg>
      <pc:sldChg chg="modSp del">
        <pc:chgData name="KC Alexander" userId="e9d9e20ae7ab3a17" providerId="LiveId" clId="{B5FA457C-F426-42C5-B877-49EC8AE3BFA6}" dt="2024-09-11T22:18:10.068" v="107" actId="2696"/>
        <pc:sldMkLst>
          <pc:docMk/>
          <pc:sldMk cId="2281660255" sldId="810"/>
        </pc:sldMkLst>
        <pc:picChg chg="mod">
          <ac:chgData name="KC Alexander" userId="e9d9e20ae7ab3a17" providerId="LiveId" clId="{B5FA457C-F426-42C5-B877-49EC8AE3BFA6}" dt="2024-09-11T22:17:24.737" v="106" actId="14826"/>
          <ac:picMkLst>
            <pc:docMk/>
            <pc:sldMk cId="2281660255" sldId="810"/>
            <ac:picMk id="3" creationId="{51E174DE-5256-A18E-C146-B5E3CCB9A264}"/>
          </ac:picMkLst>
        </pc:picChg>
      </pc:sldChg>
      <pc:sldChg chg="del">
        <pc:chgData name="KC Alexander" userId="e9d9e20ae7ab3a17" providerId="LiveId" clId="{B5FA457C-F426-42C5-B877-49EC8AE3BFA6}" dt="2024-09-11T22:18:10.068" v="107" actId="2696"/>
        <pc:sldMkLst>
          <pc:docMk/>
          <pc:sldMk cId="2079393791" sldId="811"/>
        </pc:sldMkLst>
      </pc:sldChg>
      <pc:sldChg chg="del">
        <pc:chgData name="KC Alexander" userId="e9d9e20ae7ab3a17" providerId="LiveId" clId="{B5FA457C-F426-42C5-B877-49EC8AE3BFA6}" dt="2024-09-11T22:18:10.068" v="107" actId="2696"/>
        <pc:sldMkLst>
          <pc:docMk/>
          <pc:sldMk cId="961466575" sldId="812"/>
        </pc:sldMkLst>
      </pc:sldChg>
      <pc:sldChg chg="del">
        <pc:chgData name="KC Alexander" userId="e9d9e20ae7ab3a17" providerId="LiveId" clId="{B5FA457C-F426-42C5-B877-49EC8AE3BFA6}" dt="2024-09-11T22:18:10.068" v="107" actId="2696"/>
        <pc:sldMkLst>
          <pc:docMk/>
          <pc:sldMk cId="176503518" sldId="81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5A9A-200F-8533-E474-E9FDA0CB3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142CE-73B6-9F06-5A84-76A93A585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F80C5-9124-851A-6186-39A3E2C1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8C688-B846-39FB-3779-B7490E43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C55D6-0AFA-92C4-5934-DCC6D456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6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20028-8410-07CD-7BA6-1FBE9D5B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14453-4B59-8670-4015-9042ED8FD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BF24B-6FCC-A2C7-8C26-6C4FA2B4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712-C3DE-F56F-C085-042291D5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F008B-30B3-F340-AAFA-3CA12EE2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3D4D-39BC-5626-C358-AB3F5C193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9C031-4123-AE63-A762-BB8104AD7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EE495-C2A8-B0EE-BE3E-D2064FF1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4D48-5077-57E6-5A3C-E34D7108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9E959-DD55-6645-2FD2-D455FC0C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3138F-FFBB-705E-EFFE-159E6A2D9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FC78B-3674-280A-999E-7F49405E1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53E1E-8858-8F9E-4279-47EC12E5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14796-5845-6344-B8A6-27A541F4B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1A9CE-A8CD-AA0B-44A8-C1160FED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D439B-6DBB-FD21-E476-7A9A7EE2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847E5-3716-D19A-E2F4-5B886B70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3C7B8-5575-6DAA-F8F0-4EE5D9CF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83F2C-EC88-9540-C248-07858113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4C0E8-7F87-F623-AD11-868CB0E6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8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5B89E-DAA2-4098-08CC-36CC8E6F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ACFC5-70C0-7E7A-1F62-97F693EDE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16A7F-0BA4-244C-7906-9DE4E3CCB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BF2A1-E4F6-6A1A-C12B-E0163A23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A97FF-EB75-7B7B-583D-0C5023DA3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90CD1-0DF8-9290-1997-90DFAA4B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7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4A24-C83D-7374-F86A-992DE24E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A97A9-8471-DB73-8304-909AA3C69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F0C40-6678-34E2-78E8-EB5A6D00B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F86A28-6028-8B71-265D-6CF8FE853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C77747-A940-CF71-F131-61258C370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C7ADF-8AF8-20E4-1FC0-06BFB5EC9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53BDFB-6757-9FB4-9EC3-68A06A06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B7125-E908-C2AC-4CEC-2D25CDA8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6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442E-96BA-EC64-61BD-A4E4C0D2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EAB1F-D1F3-57EC-F875-2AC5D2EA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19F86-7FA2-25C4-B2EB-59840F6A1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B49E8-C26F-2636-17CF-215ABA97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3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9AF63A-53DA-12A3-6445-D6EA4F33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67A670-2596-ED2C-CB3A-0C5B026E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7408B-E627-0133-FDAF-DABBA854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8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7804E-CB82-3C8C-0F67-3BD63C898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5E2AB-BB40-951F-E7E8-FF14BF5E0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4F1D8-46E9-C1EF-7BDF-A493809EA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6B3BA-4970-BECB-846D-61025F3DA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4D45F-3368-1FCB-8E06-CC299E3B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F09A7-9926-00D0-7B11-C6D1333B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D651-560C-17A3-92AC-728FAF74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49517-8EA3-54EE-D1E5-6DAB8913F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E348C-FE7B-CF3E-EB98-5DD9CFF80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D18B6-E393-9AF1-0BF9-F398F10F3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0B6A9-547C-CCE5-5809-ED69860D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402BE-F88C-7F21-D7E5-EA6ABD8B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B54581-1CE4-2738-C67C-61B472701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93D96-E14E-B5F0-F817-8A20E52BA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B854F-91C1-6CD2-E3DD-2765E6506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771D6-E3E2-47D5-B48D-034AC8D578C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83AAC-88A1-AB15-FC56-088881F6D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31B23-CFC5-D6AE-1BB8-6F95D5C76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60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A0FD9BE-4376-C847-C300-0D05D092AD02}"/>
              </a:ext>
            </a:extLst>
          </p:cNvPr>
          <p:cNvSpPr txBox="1">
            <a:spLocks/>
          </p:cNvSpPr>
          <p:nvPr/>
        </p:nvSpPr>
        <p:spPr>
          <a:xfrm>
            <a:off x="614516" y="121780"/>
            <a:ext cx="11366090" cy="3408000"/>
          </a:xfrm>
          <a:prstGeom prst="rect">
            <a:avLst/>
          </a:prstGeom>
        </p:spPr>
        <p:txBody>
          <a:bodyPr>
            <a:normAutofit fontScale="82500" lnSpcReduction="10000"/>
          </a:bodyPr>
          <a:lstStyle/>
          <a:p>
            <a:pPr algn="ctr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4800" dirty="0">
                <a:latin typeface="+mj-lt"/>
                <a:ea typeface="+mj-ea"/>
                <a:cs typeface="+mj-cs"/>
              </a:rPr>
              <a:t>Haddam Garden Club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Haddam’s Geology and Stone Walls with Robert Thorson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000" dirty="0">
                <a:latin typeface="+mj-lt"/>
                <a:ea typeface="+mj-ea"/>
                <a:cs typeface="+mj-cs"/>
              </a:rPr>
              <a:t>Haddam Firehouse, Haddam, CT</a:t>
            </a:r>
            <a:br>
              <a:rPr lang="en-US" sz="4000" dirty="0">
                <a:latin typeface="+mj-lt"/>
                <a:ea typeface="+mj-ea"/>
                <a:cs typeface="+mj-cs"/>
              </a:rPr>
            </a:br>
            <a:r>
              <a:rPr lang="en-US" sz="4000" dirty="0">
                <a:latin typeface="+mj-lt"/>
                <a:ea typeface="+mj-ea"/>
                <a:cs typeface="+mj-cs"/>
              </a:rPr>
              <a:t>April 10, 2024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212431-1742-C22C-B74E-57A3038BA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842" y="3429000"/>
            <a:ext cx="2743438" cy="27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712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5FD038-1084-B0DE-0DB2-14043740C35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0286" y="1"/>
            <a:ext cx="116114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715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33200D-B4FA-5E52-D4C0-0AF93340473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842" y="0"/>
            <a:ext cx="115503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420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B3A633-279A-6257-D92F-48C7AC8FE01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1658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752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622410-463B-B7E7-2BD9-6CF36A95096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203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BAE837-86D7-DE1E-1987-741F7396DFA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197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492EB70-449F-105E-CA1D-8429E83F8C9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95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E885A3-B92C-26CC-98FA-18E1DBBB0C5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3999" y="-1"/>
            <a:ext cx="9144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47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738CD7-293B-89B1-13A3-2C605E66023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-1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53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2DED86C-311E-0D37-968A-E802241AFE7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-1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451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F0B08AD-EBE1-1E5B-DEDE-42C3C77E59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1463" y="-5447"/>
            <a:ext cx="402907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797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2C525F-288D-1511-A560-861A4349967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23" y="1"/>
            <a:ext cx="11926953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653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1D67B8A-52EF-5E67-372D-FDD7968FF87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4757" y="0"/>
            <a:ext cx="118624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44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25</Words>
  <Application>Microsoft Office PowerPoint</Application>
  <PresentationFormat>Widescreen</PresentationFormat>
  <Paragraphs>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KC Alexander</dc:creator>
  <cp:lastModifiedBy>KC Alexander</cp:lastModifiedBy>
  <cp:revision>21</cp:revision>
  <dcterms:created xsi:type="dcterms:W3CDTF">2024-02-03T22:21:35Z</dcterms:created>
  <dcterms:modified xsi:type="dcterms:W3CDTF">2024-09-11T22:18:18Z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844050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