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35" r:id="rId3"/>
    <p:sldId id="736" r:id="rId4"/>
    <p:sldId id="737" r:id="rId5"/>
    <p:sldId id="738" r:id="rId6"/>
    <p:sldId id="739" r:id="rId7"/>
    <p:sldId id="740" r:id="rId8"/>
    <p:sldId id="741" r:id="rId9"/>
    <p:sldId id="742" r:id="rId10"/>
    <p:sldId id="743" r:id="rId11"/>
    <p:sldId id="744" r:id="rId12"/>
    <p:sldId id="745" r:id="rId13"/>
    <p:sldId id="746" r:id="rId14"/>
    <p:sldId id="747" r:id="rId15"/>
    <p:sldId id="748" r:id="rId16"/>
    <p:sldId id="749" r:id="rId17"/>
    <p:sldId id="750" r:id="rId18"/>
    <p:sldId id="751" r:id="rId19"/>
    <p:sldId id="752" r:id="rId20"/>
    <p:sldId id="753" r:id="rId21"/>
    <p:sldId id="754" r:id="rId22"/>
    <p:sldId id="755" r:id="rId23"/>
    <p:sldId id="756" r:id="rId24"/>
    <p:sldId id="757" r:id="rId25"/>
    <p:sldId id="758" r:id="rId26"/>
    <p:sldId id="759" r:id="rId27"/>
    <p:sldId id="760" r:id="rId28"/>
    <p:sldId id="761" r:id="rId29"/>
    <p:sldId id="762" r:id="rId30"/>
    <p:sldId id="763" r:id="rId31"/>
    <p:sldId id="764" r:id="rId3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CB087-EA46-4692-8DBE-EAA815E2E36E}" v="1" dt="2024-02-04T21:33:42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 Alexander" userId="e9d9e20ae7ab3a17" providerId="LiveId" clId="{078CB087-EA46-4692-8DBE-EAA815E2E36E}"/>
    <pc:docChg chg="custSel modSld">
      <pc:chgData name="KC Alexander" userId="e9d9e20ae7ab3a17" providerId="LiveId" clId="{078CB087-EA46-4692-8DBE-EAA815E2E36E}" dt="2024-02-04T21:34:27.901" v="74" actId="1076"/>
      <pc:docMkLst>
        <pc:docMk/>
      </pc:docMkLst>
      <pc:sldChg chg="modSp mod">
        <pc:chgData name="KC Alexander" userId="e9d9e20ae7ab3a17" providerId="LiveId" clId="{078CB087-EA46-4692-8DBE-EAA815E2E36E}" dt="2024-02-04T21:32:34.061" v="64" actId="20577"/>
        <pc:sldMkLst>
          <pc:docMk/>
          <pc:sldMk cId="1504712754" sldId="256"/>
        </pc:sldMkLst>
        <pc:spChg chg="mod">
          <ac:chgData name="KC Alexander" userId="e9d9e20ae7ab3a17" providerId="LiveId" clId="{078CB087-EA46-4692-8DBE-EAA815E2E36E}" dt="2024-02-04T21:32:34.061" v="64" actId="20577"/>
          <ac:spMkLst>
            <pc:docMk/>
            <pc:sldMk cId="1504712754" sldId="256"/>
            <ac:spMk id="8" creationId="{6A0FD9BE-4376-C847-C300-0D05D092AD02}"/>
          </ac:spMkLst>
        </pc:spChg>
      </pc:sldChg>
      <pc:sldChg chg="modSp mod">
        <pc:chgData name="KC Alexander" userId="e9d9e20ae7ab3a17" providerId="LiveId" clId="{078CB087-EA46-4692-8DBE-EAA815E2E36E}" dt="2024-02-04T21:34:06.282" v="69" actId="14100"/>
        <pc:sldMkLst>
          <pc:docMk/>
          <pc:sldMk cId="2509324009" sldId="741"/>
        </pc:sldMkLst>
        <pc:picChg chg="mod">
          <ac:chgData name="KC Alexander" userId="e9d9e20ae7ab3a17" providerId="LiveId" clId="{078CB087-EA46-4692-8DBE-EAA815E2E36E}" dt="2024-02-04T21:34:06.282" v="69" actId="14100"/>
          <ac:picMkLst>
            <pc:docMk/>
            <pc:sldMk cId="2509324009" sldId="741"/>
            <ac:picMk id="3" creationId="{0510AD60-82C5-F6E1-0504-AB7906ED5236}"/>
          </ac:picMkLst>
        </pc:picChg>
      </pc:sldChg>
      <pc:sldChg chg="modSp mod">
        <pc:chgData name="KC Alexander" userId="e9d9e20ae7ab3a17" providerId="LiveId" clId="{078CB087-EA46-4692-8DBE-EAA815E2E36E}" dt="2024-02-04T21:34:27.901" v="74" actId="1076"/>
        <pc:sldMkLst>
          <pc:docMk/>
          <pc:sldMk cId="3302276737" sldId="745"/>
        </pc:sldMkLst>
        <pc:picChg chg="mod">
          <ac:chgData name="KC Alexander" userId="e9d9e20ae7ab3a17" providerId="LiveId" clId="{078CB087-EA46-4692-8DBE-EAA815E2E36E}" dt="2024-02-04T21:34:27.901" v="74" actId="1076"/>
          <ac:picMkLst>
            <pc:docMk/>
            <pc:sldMk cId="3302276737" sldId="745"/>
            <ac:picMk id="3" creationId="{F579A427-ACE5-755D-FE7F-1C4D96DF17F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953728" y="141445"/>
            <a:ext cx="10384831" cy="3287555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Haddam Farmer’s Market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Haddam Elementary School, Higganum CT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July 24,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97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 IMG_6796">
            <a:extLst>
              <a:ext uri="{FF2B5EF4-FFF2-40B4-BE49-F238E27FC236}">
                <a16:creationId xmlns:a16="http://schemas.microsoft.com/office/drawing/2014/main" id="{4776ED18-F7DB-11F2-32FD-9544BBB95A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77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 IMG_6798">
            <a:extLst>
              <a:ext uri="{FF2B5EF4-FFF2-40B4-BE49-F238E27FC236}">
                <a16:creationId xmlns:a16="http://schemas.microsoft.com/office/drawing/2014/main" id="{2FB947FA-4641-A1FB-38CC-2ED5AA5C5D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78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 IMG_6801">
            <a:extLst>
              <a:ext uri="{FF2B5EF4-FFF2-40B4-BE49-F238E27FC236}">
                <a16:creationId xmlns:a16="http://schemas.microsoft.com/office/drawing/2014/main" id="{F579A427-ACE5-755D-FE7F-1C4D96DF17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76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 IMG_6802">
            <a:extLst>
              <a:ext uri="{FF2B5EF4-FFF2-40B4-BE49-F238E27FC236}">
                <a16:creationId xmlns:a16="http://schemas.microsoft.com/office/drawing/2014/main" id="{02CD1267-5C74-4A8B-7BDE-949C7535CC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43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 IMG_6805">
            <a:extLst>
              <a:ext uri="{FF2B5EF4-FFF2-40B4-BE49-F238E27FC236}">
                <a16:creationId xmlns:a16="http://schemas.microsoft.com/office/drawing/2014/main" id="{039F572A-7963-9051-CEBE-9654ECAEBE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50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 IMG_6808">
            <a:extLst>
              <a:ext uri="{FF2B5EF4-FFF2-40B4-BE49-F238E27FC236}">
                <a16:creationId xmlns:a16="http://schemas.microsoft.com/office/drawing/2014/main" id="{7FCC1325-8F8C-EB1F-8F3C-D278961698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88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A IMG_6833">
            <a:extLst>
              <a:ext uri="{FF2B5EF4-FFF2-40B4-BE49-F238E27FC236}">
                <a16:creationId xmlns:a16="http://schemas.microsoft.com/office/drawing/2014/main" id="{B7931247-67DE-C4FC-7ED2-6E7A223F61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47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 IMG_6810">
            <a:extLst>
              <a:ext uri="{FF2B5EF4-FFF2-40B4-BE49-F238E27FC236}">
                <a16:creationId xmlns:a16="http://schemas.microsoft.com/office/drawing/2014/main" id="{92A5E5BF-A5E8-C862-3C44-7F54F4A187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16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A IMG_6859">
            <a:extLst>
              <a:ext uri="{FF2B5EF4-FFF2-40B4-BE49-F238E27FC236}">
                <a16:creationId xmlns:a16="http://schemas.microsoft.com/office/drawing/2014/main" id="{08959DCF-2445-CEB0-6403-5B86F8C08A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84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 IMG_6824">
            <a:extLst>
              <a:ext uri="{FF2B5EF4-FFF2-40B4-BE49-F238E27FC236}">
                <a16:creationId xmlns:a16="http://schemas.microsoft.com/office/drawing/2014/main" id="{0F58E0FD-ED12-9CDD-BDEB-F96EBE8D49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8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 IMG_6823">
            <a:extLst>
              <a:ext uri="{FF2B5EF4-FFF2-40B4-BE49-F238E27FC236}">
                <a16:creationId xmlns:a16="http://schemas.microsoft.com/office/drawing/2014/main" id="{BBFE1F61-EE1F-6A04-E012-06F81F5982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26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A IMG_6846">
            <a:extLst>
              <a:ext uri="{FF2B5EF4-FFF2-40B4-BE49-F238E27FC236}">
                <a16:creationId xmlns:a16="http://schemas.microsoft.com/office/drawing/2014/main" id="{02B1268A-95D5-A442-1E06-022C75C5BC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31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 IMG_6819">
            <a:extLst>
              <a:ext uri="{FF2B5EF4-FFF2-40B4-BE49-F238E27FC236}">
                <a16:creationId xmlns:a16="http://schemas.microsoft.com/office/drawing/2014/main" id="{B702D533-FEC1-D3B2-3217-D8818C005F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28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 IMG_6828">
            <a:extLst>
              <a:ext uri="{FF2B5EF4-FFF2-40B4-BE49-F238E27FC236}">
                <a16:creationId xmlns:a16="http://schemas.microsoft.com/office/drawing/2014/main" id="{A1BA78CB-7532-A906-BB4D-8075135D9D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96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 IMG_6830">
            <a:extLst>
              <a:ext uri="{FF2B5EF4-FFF2-40B4-BE49-F238E27FC236}">
                <a16:creationId xmlns:a16="http://schemas.microsoft.com/office/drawing/2014/main" id="{3409C307-0D15-B3BA-54C1-382E4BBE43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39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 IMG_6827">
            <a:extLst>
              <a:ext uri="{FF2B5EF4-FFF2-40B4-BE49-F238E27FC236}">
                <a16:creationId xmlns:a16="http://schemas.microsoft.com/office/drawing/2014/main" id="{37344243-D5E1-F3B0-3707-30C2FCB5FA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19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 IMG_6842">
            <a:extLst>
              <a:ext uri="{FF2B5EF4-FFF2-40B4-BE49-F238E27FC236}">
                <a16:creationId xmlns:a16="http://schemas.microsoft.com/office/drawing/2014/main" id="{647620E3-CDD2-7260-4798-30C481D5AB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04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 IMG_6843">
            <a:extLst>
              <a:ext uri="{FF2B5EF4-FFF2-40B4-BE49-F238E27FC236}">
                <a16:creationId xmlns:a16="http://schemas.microsoft.com/office/drawing/2014/main" id="{82D45924-DAA9-49EE-1136-77F157EA05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68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 IMG_6844">
            <a:extLst>
              <a:ext uri="{FF2B5EF4-FFF2-40B4-BE49-F238E27FC236}">
                <a16:creationId xmlns:a16="http://schemas.microsoft.com/office/drawing/2014/main" id="{16B682B4-CFA6-4C0C-C33F-43AB81E7C9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25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 IMG_6836">
            <a:extLst>
              <a:ext uri="{FF2B5EF4-FFF2-40B4-BE49-F238E27FC236}">
                <a16:creationId xmlns:a16="http://schemas.microsoft.com/office/drawing/2014/main" id="{70E09A0A-8A75-01C3-73CC-0FD1576253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04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 IMG_6841">
            <a:extLst>
              <a:ext uri="{FF2B5EF4-FFF2-40B4-BE49-F238E27FC236}">
                <a16:creationId xmlns:a16="http://schemas.microsoft.com/office/drawing/2014/main" id="{3DC1AE7B-67C6-5B6C-953D-D50B4F0C61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83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 IMG_6782">
            <a:extLst>
              <a:ext uri="{FF2B5EF4-FFF2-40B4-BE49-F238E27FC236}">
                <a16:creationId xmlns:a16="http://schemas.microsoft.com/office/drawing/2014/main" id="{865BBE83-72B8-A500-8BC0-A2B0B5E580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947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 IMG_6847">
            <a:extLst>
              <a:ext uri="{FF2B5EF4-FFF2-40B4-BE49-F238E27FC236}">
                <a16:creationId xmlns:a16="http://schemas.microsoft.com/office/drawing/2014/main" id="{C0B61EE4-44D4-BAA7-92D4-13FA058780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44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 IMG_6863">
            <a:extLst>
              <a:ext uri="{FF2B5EF4-FFF2-40B4-BE49-F238E27FC236}">
                <a16:creationId xmlns:a16="http://schemas.microsoft.com/office/drawing/2014/main" id="{9C6357CC-55ED-D6C4-D786-A53B9FC7D6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7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 IMG_6785">
            <a:extLst>
              <a:ext uri="{FF2B5EF4-FFF2-40B4-BE49-F238E27FC236}">
                <a16:creationId xmlns:a16="http://schemas.microsoft.com/office/drawing/2014/main" id="{FFF920B3-6CAC-BD1D-D86B-2722078668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40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 IMG_6786">
            <a:extLst>
              <a:ext uri="{FF2B5EF4-FFF2-40B4-BE49-F238E27FC236}">
                <a16:creationId xmlns:a16="http://schemas.microsoft.com/office/drawing/2014/main" id="{2E09D4E4-465B-A64B-3D30-293E9EFB14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37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 IMG_6787">
            <a:extLst>
              <a:ext uri="{FF2B5EF4-FFF2-40B4-BE49-F238E27FC236}">
                <a16:creationId xmlns:a16="http://schemas.microsoft.com/office/drawing/2014/main" id="{A8F9392E-64D5-7EF1-F531-157597AD05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31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 IMG_6791">
            <a:extLst>
              <a:ext uri="{FF2B5EF4-FFF2-40B4-BE49-F238E27FC236}">
                <a16:creationId xmlns:a16="http://schemas.microsoft.com/office/drawing/2014/main" id="{F76315C7-6C6F-334B-CB9A-9FFF8587BF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98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 IMG_6794">
            <a:extLst>
              <a:ext uri="{FF2B5EF4-FFF2-40B4-BE49-F238E27FC236}">
                <a16:creationId xmlns:a16="http://schemas.microsoft.com/office/drawing/2014/main" id="{0510AD60-82C5-F6E1-0504-AB7906ED52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2039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24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 IMG_6793">
            <a:extLst>
              <a:ext uri="{FF2B5EF4-FFF2-40B4-BE49-F238E27FC236}">
                <a16:creationId xmlns:a16="http://schemas.microsoft.com/office/drawing/2014/main" id="{F0563526-6D2B-0B0C-87B7-4D3F3E2D06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76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20</Words>
  <Application>Microsoft Office PowerPoint</Application>
  <PresentationFormat>Widescreen</PresentationFormat>
  <Paragraphs>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16</cp:revision>
  <dcterms:created xsi:type="dcterms:W3CDTF">2024-02-03T22:21:35Z</dcterms:created>
  <dcterms:modified xsi:type="dcterms:W3CDTF">2024-02-04T21:34:29Z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2217603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