
<file path=[Content_Types].xml><?xml version="1.0" encoding="utf-8"?>
<Types xmlns="http://schemas.openxmlformats.org/package/2006/content-types">
  <Default ContentType="image/jpeg" Extension="jpeg"/>
  <Default ContentType="image/jpeg" Extension="JPG"/>
  <Default ContentType="image/png" Extension="png"/>
  <Default ContentType="application/vnd.openxmlformats-package.relationships+xml" Extension="rels"/>
  <Default ContentType="application/xml" Extension="xml"/>
  <Override ContentType="application/vnd.openxmlformats-officedocument.presentationml.presentation.main+xml" PartName="/ppt/presentation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4.xml"/>
  <Override ContentType="application/vnd.openxmlformats-officedocument.presentationml.slide+xml" PartName="/ppt/slides/slide5.xml"/>
  <Override ContentType="application/vnd.openxmlformats-officedocument.presentationml.slide+xml" PartName="/ppt/slides/slide6.xml"/>
  <Override ContentType="application/vnd.openxmlformats-officedocument.presentationml.slide+xml" PartName="/ppt/slides/slide7.xml"/>
  <Override ContentType="application/vnd.openxmlformats-officedocument.presentationml.slide+xml" PartName="/ppt/slides/slide8.xml"/>
  <Override ContentType="application/vnd.openxmlformats-officedocument.presentationml.slide+xml" PartName="/ppt/slides/slide9.xml"/>
  <Override ContentType="application/vnd.openxmlformats-officedocument.presentationml.slide+xml" PartName="/ppt/slides/slide10.xml"/>
  <Override ContentType="application/vnd.openxmlformats-officedocument.presentationml.slide+xml" PartName="/ppt/slides/slide11.xml"/>
  <Override ContentType="application/vnd.openxmlformats-officedocument.presentationml.slide+xml" PartName="/ppt/slides/slide12.xml"/>
  <Override ContentType="application/vnd.openxmlformats-officedocument.presentationml.slide+xml" PartName="/ppt/slides/slide13.xml"/>
  <Override ContentType="application/vnd.openxmlformats-officedocument.presentationml.slide+xml" PartName="/ppt/slides/slide14.xml"/>
  <Override ContentType="application/vnd.openxmlformats-officedocument.presentationml.slide+xml" PartName="/ppt/slides/slide15.xml"/>
  <Override ContentType="application/vnd.openxmlformats-officedocument.presentationml.slide+xml" PartName="/ppt/slides/slide16.xml"/>
  <Override ContentType="application/vnd.openxmlformats-officedocument.presentationml.slide+xml" PartName="/ppt/slides/slide17.xml"/>
  <Override ContentType="application/vnd.openxmlformats-officedocument.presentationml.slide+xml" PartName="/ppt/slides/slide18.xml"/>
  <Override ContentType="application/vnd.openxmlformats-officedocument.presentationml.slide+xml" PartName="/ppt/slides/slide19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presProps+xml" PartName="/ppt/presProps.xml"/>
  <Override ContentType="application/vnd.openxmlformats-officedocument.presentationml.viewProps+xml" PartName="/ppt/viewProps.xml"/>
  <Override ContentType="application/vnd.openxmlformats-officedocument.theme+xml" PartName="/ppt/theme/theme1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1.xml"/>
  <Override ContentType="application/vnd.ms-powerpoint.changesinfo+xml" PartName="/ppt/changesInfos/changesInfo1.xml"/>
  <Override ContentType="application/vnd.ms-powerpoint.revisioninfo+xml" PartName="/ppt/revisionInfo.xml"/>
  <Override ContentType="application/vnd.openxmlformats-package.core-properties+xml" PartName="/docProps/core.xml"/>
  <Override ContentType="application/vnd.openxmlformats-officedocument.extended-properties+xml" PartName="/docProps/app.xml"/>
  <Override ContentType="application/vnd.openxmlformats-officedocument.custom-properties+xml" PartName="/docProps/custom.xml"/>
</Types>
</file>

<file path=_rels/.rels><?xml version="1.0" encoding="UTF-8" standalone="yes" ?><Relationships xmlns="http://schemas.openxmlformats.org/package/2006/relationships"><Relationship Id="rId3" Target="docProps/core.xml" Type="http://schemas.openxmlformats.org/package/2006/relationships/metadata/core-properties"/><Relationship Id="rId2" Target="docProps/thumbnail.jpeg" Type="http://schemas.openxmlformats.org/package/2006/relationships/metadata/thumbnail"/><Relationship Id="rId1" Target="ppt/presentation.xml" Type="http://schemas.openxmlformats.org/officeDocument/2006/relationships/officeDocument"/><Relationship Id="rId4" Target="docProps/app.xml" Type="http://schemas.openxmlformats.org/officeDocument/2006/relationships/extended-properties"/><Relationship Id="rId5" Target="docProps/custom.xml" Type="http://schemas.openxmlformats.org/officeDocument/2006/relationships/custom-properties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806" r:id="rId3"/>
    <p:sldId id="807" r:id="rId4"/>
    <p:sldId id="808" r:id="rId5"/>
    <p:sldId id="809" r:id="rId6"/>
    <p:sldId id="810" r:id="rId7"/>
    <p:sldId id="811" r:id="rId8"/>
    <p:sldId id="812" r:id="rId9"/>
    <p:sldId id="813" r:id="rId10"/>
    <p:sldId id="814" r:id="rId11"/>
    <p:sldId id="815" r:id="rId12"/>
    <p:sldId id="816" r:id="rId13"/>
    <p:sldId id="817" r:id="rId14"/>
    <p:sldId id="818" r:id="rId15"/>
    <p:sldId id="819" r:id="rId16"/>
    <p:sldId id="820" r:id="rId17"/>
    <p:sldId id="821" r:id="rId18"/>
    <p:sldId id="822" r:id="rId19"/>
    <p:sldId id="823" r:id="rId20"/>
    <p:sldId id="824" r:id="rId21"/>
    <p:sldId id="825" r:id="rId22"/>
  </p:sldIdLst>
  <p:sldSz cx="12192000" cy="6858000"/>
  <p:notesSz cx="6858000" cy="9144000"/>
  <p:photoAlbum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D5D409F-7BA6-40E0-91E0-B243DDD3D717}" v="1" dt="2024-02-04T21:39:41.371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7" d="100"/>
          <a:sy n="67" d="100"/>
        </p:scale>
        <p:origin x="62" y="3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28" Type="http://schemas.microsoft.com/office/2015/10/relationships/revisionInfo" Target="revisionInfo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KC Alexander" userId="e9d9e20ae7ab3a17" providerId="LiveId" clId="{4D5D409F-7BA6-40E0-91E0-B243DDD3D717}"/>
    <pc:docChg chg="modSld">
      <pc:chgData name="KC Alexander" userId="e9d9e20ae7ab3a17" providerId="LiveId" clId="{4D5D409F-7BA6-40E0-91E0-B243DDD3D717}" dt="2024-02-04T21:40:10.420" v="21" actId="14100"/>
      <pc:docMkLst>
        <pc:docMk/>
      </pc:docMkLst>
      <pc:sldChg chg="modSp mod">
        <pc:chgData name="KC Alexander" userId="e9d9e20ae7ab3a17" providerId="LiveId" clId="{4D5D409F-7BA6-40E0-91E0-B243DDD3D717}" dt="2024-02-04T21:38:47.822" v="16" actId="20577"/>
        <pc:sldMkLst>
          <pc:docMk/>
          <pc:sldMk cId="1504712754" sldId="256"/>
        </pc:sldMkLst>
        <pc:spChg chg="mod">
          <ac:chgData name="KC Alexander" userId="e9d9e20ae7ab3a17" providerId="LiveId" clId="{4D5D409F-7BA6-40E0-91E0-B243DDD3D717}" dt="2024-02-04T21:38:47.822" v="16" actId="20577"/>
          <ac:spMkLst>
            <pc:docMk/>
            <pc:sldMk cId="1504712754" sldId="256"/>
            <ac:spMk id="8" creationId="{6A0FD9BE-4376-C847-C300-0D05D092AD02}"/>
          </ac:spMkLst>
        </pc:spChg>
      </pc:sldChg>
      <pc:sldChg chg="modSp mod">
        <pc:chgData name="KC Alexander" userId="e9d9e20ae7ab3a17" providerId="LiveId" clId="{4D5D409F-7BA6-40E0-91E0-B243DDD3D717}" dt="2024-02-04T21:40:10.420" v="21" actId="14100"/>
        <pc:sldMkLst>
          <pc:docMk/>
          <pc:sldMk cId="334350905" sldId="823"/>
        </pc:sldMkLst>
        <pc:picChg chg="mod">
          <ac:chgData name="KC Alexander" userId="e9d9e20ae7ab3a17" providerId="LiveId" clId="{4D5D409F-7BA6-40E0-91E0-B243DDD3D717}" dt="2024-02-04T21:40:10.420" v="21" actId="14100"/>
          <ac:picMkLst>
            <pc:docMk/>
            <pc:sldMk cId="334350905" sldId="823"/>
            <ac:picMk id="3" creationId="{CF154613-F558-336E-093A-EDC64C498E92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9B5A9A-200F-8533-E474-E9FDA0CB3FE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1C142CE-73B6-9F06-5A84-76A93A58561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BBF80C5-9124-851A-6186-39A3E2C1E5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8771D6-E3E2-47D5-B48D-034AC8D578C6}" type="datetimeFigureOut">
              <a:rPr lang="en-US" smtClean="0"/>
              <a:t>2/4/2024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128C688-B846-39FB-3779-B7490E434C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65C55D6-0AFA-92C4-5934-DCC6D4567D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0DAD42-57FD-47FE-BEF1-20C072FC86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61624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520028-8410-07CD-7BA6-1FBE9D5BD3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5314453-4B59-8670-4015-9042ED8FD95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56BF24B-6FCC-A2C7-8C26-6C4FA2B417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8771D6-E3E2-47D5-B48D-034AC8D578C6}" type="datetimeFigureOut">
              <a:rPr lang="en-US" smtClean="0"/>
              <a:t>2/4/2024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133C712-C3DE-F56F-C085-042291D575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6BF008B-30B3-F340-AAFA-3CA12EE2AE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0DAD42-57FD-47FE-BEF1-20C072FC86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48290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86223D4D-39BC-5626-C358-AB3F5C19337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619C031-4123-AE63-A762-BB8104AD7C0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6DEE495-C2A8-B0EE-BE3E-D2064FF13D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8771D6-E3E2-47D5-B48D-034AC8D578C6}" type="datetimeFigureOut">
              <a:rPr lang="en-US" smtClean="0"/>
              <a:t>2/4/2024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18A4D48-5077-57E6-5A3C-E34D71086D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C79E959-DD55-6645-2FD2-D455FC0CAC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0DAD42-57FD-47FE-BEF1-20C072FC86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4039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93138F-FFBB-705E-EFFE-159E6A2D9A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1FFC78B-3674-280A-999E-7F49405E13B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2B53E1E-8858-8F9E-4279-47EC12E583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8771D6-E3E2-47D5-B48D-034AC8D578C6}" type="datetimeFigureOut">
              <a:rPr lang="en-US" smtClean="0"/>
              <a:t>2/4/2024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3414796-5845-6344-B8A6-27A541F4B3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581A9CE-A8CD-AA0B-44A8-C1160FED12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0DAD42-57FD-47FE-BEF1-20C072FC86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686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5D439B-6DBB-FD21-E476-7A9A7EE2D5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99847E5-3716-D19A-E2F4-5B886B702C0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B23C7B8-5575-6DAA-F8F0-4EE5D9CFF8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8771D6-E3E2-47D5-B48D-034AC8D578C6}" type="datetimeFigureOut">
              <a:rPr lang="en-US" smtClean="0"/>
              <a:t>2/4/2024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1E83F2C-EC88-9540-C248-078581135F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3E4C0E8-7F87-F623-AD11-868CB0E694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0DAD42-57FD-47FE-BEF1-20C072FC86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75840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B5B89E-DAA2-4098-08CC-36CC8E6F63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C9ACFC5-70C0-7E7A-1F62-97F693EDECC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E316A7F-0BA4-244C-7906-9DE4E3CCB88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D9BF2A1-E4F6-6A1A-C12B-E0163A2350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8771D6-E3E2-47D5-B48D-034AC8D578C6}" type="datetimeFigureOut">
              <a:rPr lang="en-US" smtClean="0"/>
              <a:t>2/4/2024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F4A97FF-EB75-7B7B-583D-0C5023DA3E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4A90CD1-0DF8-9290-1997-90DFAA4B70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0DAD42-57FD-47FE-BEF1-20C072FC86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79772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8C4A24-C83D-7374-F86A-992DE24EA7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45A97A9-8471-DB73-8304-909AA3C697F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B1F0C40-6678-34E2-78E8-EB5A6D00BD8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0F86A28-6028-8B71-265D-6CF8FE8531A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6C77747-A940-CF71-F131-61258C37059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EBC7ADF-8AF8-20E4-1FC0-06BFB5EC98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8771D6-E3E2-47D5-B48D-034AC8D578C6}" type="datetimeFigureOut">
              <a:rPr lang="en-US" smtClean="0"/>
              <a:t>2/4/2024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A153BDFB-6757-9FB4-9EC3-68A06A06AF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D7B7125-E908-C2AC-4CEC-2D25CDA8B3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0DAD42-57FD-47FE-BEF1-20C072FC86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50698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B1442E-96BA-EC64-61BD-A4E4C0D296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E2EAB1F-D1F3-57EC-F875-2AC5D2EAD6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8771D6-E3E2-47D5-B48D-034AC8D578C6}" type="datetimeFigureOut">
              <a:rPr lang="en-US" smtClean="0"/>
              <a:t>2/4/2024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8419F86-7FA2-25C4-B2EB-59840F6A12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6AB49E8-C26F-2636-17CF-215ABA97B3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0DAD42-57FD-47FE-BEF1-20C072FC86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73356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09AF63A-53DA-12A3-6445-D6EA4F33FD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8771D6-E3E2-47D5-B48D-034AC8D578C6}" type="datetimeFigureOut">
              <a:rPr lang="en-US" smtClean="0"/>
              <a:t>2/4/2024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467A670-2596-ED2C-CB3A-0C5B026ED1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577408B-E627-0133-FDAF-DABBA85457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0DAD42-57FD-47FE-BEF1-20C072FC86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88852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D7804E-CB82-3C8C-0F67-3BD63C8981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D85E2AB-BB40-951F-E7E8-FF14BF5E041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094F1D8-46E9-C1EF-7BDF-A493809EAC7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FD6B3BA-4970-BECB-846D-61025F3DA6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8771D6-E3E2-47D5-B48D-034AC8D578C6}" type="datetimeFigureOut">
              <a:rPr lang="en-US" smtClean="0"/>
              <a:t>2/4/2024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964D45F-3368-1FCB-8E06-CC299E3B0E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FBF09A7-9926-00D0-7B11-C6D1333B56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0DAD42-57FD-47FE-BEF1-20C072FC86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78773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36D651-560C-17A3-92AC-728FAF74CD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0949517-8EA3-54EE-D1E5-6DAB8913FEC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E6E348C-FE7B-CF3E-EB98-5DD9CFF80C0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01D18B6-E393-9AF1-0BF9-F398F10F38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8771D6-E3E2-47D5-B48D-034AC8D578C6}" type="datetimeFigureOut">
              <a:rPr lang="en-US" smtClean="0"/>
              <a:t>2/4/2024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A30B6A9-547C-CCE5-5809-ED69860D49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7F402BE-F88C-7F21-D7E5-EA6ABD8B6D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0DAD42-57FD-47FE-BEF1-20C072FC86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3045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7B54581-1CE4-2738-C67C-61B4727010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1893D96-E14E-B5F0-F817-8A20E52BA95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F3B854F-91C1-6CD2-E3DD-2765E650687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28771D6-E3E2-47D5-B48D-034AC8D578C6}" type="datetimeFigureOut">
              <a:rPr lang="en-US" smtClean="0"/>
              <a:t>2/4/2024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7D83AAC-88A1-AB15-FC56-088881F6D66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BB31B23-CFC5-D6AE-1BB8-6F95D5C7655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0DAD42-57FD-47FE-BEF1-20C072FC86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346076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 ?><Relationships xmlns="http://schemas.openxmlformats.org/package/2006/relationships"><Relationship Id="rId2" Target="../media/image1.jpeg" Type="http://schemas.openxmlformats.org/officeDocument/2006/relationships/image"/><Relationship Id="rId1" Target="../slideLayouts/slideLayout1.xml" Type="http://schemas.openxmlformats.org/officeDocument/2006/relationships/slideLayout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>
            <a:extLst>
              <a:ext uri="{FF2B5EF4-FFF2-40B4-BE49-F238E27FC236}">
                <a16:creationId xmlns:a16="http://schemas.microsoft.com/office/drawing/2014/main" id="{6A0FD9BE-4376-C847-C300-0D05D092AD02}"/>
              </a:ext>
            </a:extLst>
          </p:cNvPr>
          <p:cNvSpPr txBox="1">
            <a:spLocks/>
          </p:cNvSpPr>
          <p:nvPr/>
        </p:nvSpPr>
        <p:spPr>
          <a:xfrm>
            <a:off x="953728" y="141445"/>
            <a:ext cx="10384831" cy="3287555"/>
          </a:xfrm>
          <a:prstGeom prst="rect">
            <a:avLst/>
          </a:prstGeom>
        </p:spPr>
        <p:txBody>
          <a:bodyPr>
            <a:normAutofit fontScale="90000" lnSpcReduction="20000"/>
          </a:bodyPr>
          <a:lstStyle/>
          <a:p>
            <a:pPr algn="ctr" eaLnBrk="1" fontAlgn="auto" hangingPunct="1">
              <a:lnSpc>
                <a:spcPct val="120000"/>
              </a:lnSpc>
              <a:spcAft>
                <a:spcPts val="0"/>
              </a:spcAft>
              <a:defRPr/>
            </a:pPr>
            <a:r>
              <a:rPr lang="en-US" sz="4800" dirty="0">
                <a:latin typeface="+mj-lt"/>
                <a:ea typeface="+mj-ea"/>
                <a:cs typeface="+mj-cs"/>
              </a:rPr>
              <a:t>Haddam Garden Club</a:t>
            </a:r>
            <a:br>
              <a:rPr lang="en-US" sz="4400" dirty="0">
                <a:latin typeface="+mj-lt"/>
                <a:ea typeface="+mj-ea"/>
                <a:cs typeface="+mj-cs"/>
              </a:rPr>
            </a:br>
            <a:r>
              <a:rPr lang="en-US" sz="4400" dirty="0">
                <a:latin typeface="+mj-lt"/>
                <a:ea typeface="+mj-ea"/>
                <a:cs typeface="+mj-cs"/>
              </a:rPr>
              <a:t>Haddam Farmer’s Market</a:t>
            </a:r>
            <a:br>
              <a:rPr lang="en-US" sz="4400" dirty="0">
                <a:latin typeface="+mj-lt"/>
                <a:ea typeface="+mj-ea"/>
                <a:cs typeface="+mj-cs"/>
              </a:rPr>
            </a:br>
            <a:br>
              <a:rPr lang="en-US" sz="4400" dirty="0">
                <a:latin typeface="+mj-lt"/>
                <a:ea typeface="+mj-ea"/>
                <a:cs typeface="+mj-cs"/>
              </a:rPr>
            </a:br>
            <a:r>
              <a:rPr lang="en-US" sz="4400" dirty="0">
                <a:latin typeface="+mj-lt"/>
                <a:ea typeface="+mj-ea"/>
                <a:cs typeface="+mj-cs"/>
              </a:rPr>
              <a:t>Haddam Elementary School, Higganum CT</a:t>
            </a:r>
            <a:br>
              <a:rPr lang="en-US" sz="4400" dirty="0">
                <a:latin typeface="+mj-lt"/>
                <a:ea typeface="+mj-ea"/>
                <a:cs typeface="+mj-cs"/>
              </a:rPr>
            </a:br>
            <a:r>
              <a:rPr lang="en-US" sz="4400" dirty="0">
                <a:latin typeface="+mj-lt"/>
                <a:ea typeface="+mj-ea"/>
                <a:cs typeface="+mj-cs"/>
              </a:rPr>
              <a:t>September 18, 2020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3C212431-1742-C22C-B74E-57A3038BA6B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67297" y="3429000"/>
            <a:ext cx="2743438" cy="27434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471275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09 IMG_7976">
            <a:extLst>
              <a:ext uri="{FF2B5EF4-FFF2-40B4-BE49-F238E27FC236}">
                <a16:creationId xmlns:a16="http://schemas.microsoft.com/office/drawing/2014/main" id="{21C33A3A-A9AC-67D5-9BC0-A7400E8502F0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976653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10 IMG_7984">
            <a:extLst>
              <a:ext uri="{FF2B5EF4-FFF2-40B4-BE49-F238E27FC236}">
                <a16:creationId xmlns:a16="http://schemas.microsoft.com/office/drawing/2014/main" id="{CE571F5A-E9F8-93D6-2365-2A8871A01E1D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495926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11 IMG_20200918_182354685">
            <a:extLst>
              <a:ext uri="{FF2B5EF4-FFF2-40B4-BE49-F238E27FC236}">
                <a16:creationId xmlns:a16="http://schemas.microsoft.com/office/drawing/2014/main" id="{516275A9-1415-EE73-FF86-ABF8AD7B2E70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451188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12 IMG_7989">
            <a:extLst>
              <a:ext uri="{FF2B5EF4-FFF2-40B4-BE49-F238E27FC236}">
                <a16:creationId xmlns:a16="http://schemas.microsoft.com/office/drawing/2014/main" id="{DD39AF0C-B722-D592-0C3B-5790748CB12E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736541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13 IMG_7977">
            <a:extLst>
              <a:ext uri="{FF2B5EF4-FFF2-40B4-BE49-F238E27FC236}">
                <a16:creationId xmlns:a16="http://schemas.microsoft.com/office/drawing/2014/main" id="{F2212501-D8AB-9EEA-637D-DDDB3ACB0A05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596455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14 IMG_7968">
            <a:extLst>
              <a:ext uri="{FF2B5EF4-FFF2-40B4-BE49-F238E27FC236}">
                <a16:creationId xmlns:a16="http://schemas.microsoft.com/office/drawing/2014/main" id="{3DE507B4-4421-EC5D-DE71-17FF674E97EA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560634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15 IMG_7986">
            <a:extLst>
              <a:ext uri="{FF2B5EF4-FFF2-40B4-BE49-F238E27FC236}">
                <a16:creationId xmlns:a16="http://schemas.microsoft.com/office/drawing/2014/main" id="{7F5B8502-8C44-7D53-2138-91E240538DCD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215754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16 IMG_7997">
            <a:extLst>
              <a:ext uri="{FF2B5EF4-FFF2-40B4-BE49-F238E27FC236}">
                <a16:creationId xmlns:a16="http://schemas.microsoft.com/office/drawing/2014/main" id="{F1D1ADC4-CF70-9877-C221-B2339AF7138D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236903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17 IMG_20200918_175452102_HDR">
            <a:extLst>
              <a:ext uri="{FF2B5EF4-FFF2-40B4-BE49-F238E27FC236}">
                <a16:creationId xmlns:a16="http://schemas.microsoft.com/office/drawing/2014/main" id="{B3494ACF-0E44-1AA4-8DE7-6B7D0B34B0D5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355239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18 IMG_20200918_180158656">
            <a:extLst>
              <a:ext uri="{FF2B5EF4-FFF2-40B4-BE49-F238E27FC236}">
                <a16:creationId xmlns:a16="http://schemas.microsoft.com/office/drawing/2014/main" id="{CF154613-F558-336E-093A-EDC64C498E92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598420" y="883920"/>
            <a:ext cx="6827520" cy="51206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35090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01 IMG_7959">
            <a:extLst>
              <a:ext uri="{FF2B5EF4-FFF2-40B4-BE49-F238E27FC236}">
                <a16:creationId xmlns:a16="http://schemas.microsoft.com/office/drawing/2014/main" id="{9243DACC-4146-00A9-7A0D-DA4C7B1471DB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710531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20 IMG_7988">
            <a:extLst>
              <a:ext uri="{FF2B5EF4-FFF2-40B4-BE49-F238E27FC236}">
                <a16:creationId xmlns:a16="http://schemas.microsoft.com/office/drawing/2014/main" id="{23F4A2E9-5060-0206-B3F2-B67CA0CC9E2C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716725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IMG_7970">
            <a:extLst>
              <a:ext uri="{FF2B5EF4-FFF2-40B4-BE49-F238E27FC236}">
                <a16:creationId xmlns:a16="http://schemas.microsoft.com/office/drawing/2014/main" id="{C566A65D-C1CA-4A2C-D028-2C985F39ABD3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060605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02 IMG_7957">
            <a:extLst>
              <a:ext uri="{FF2B5EF4-FFF2-40B4-BE49-F238E27FC236}">
                <a16:creationId xmlns:a16="http://schemas.microsoft.com/office/drawing/2014/main" id="{BD7F91AB-78D3-0F09-6496-2F4EA301D4A2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407354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03 IMG_7961">
            <a:extLst>
              <a:ext uri="{FF2B5EF4-FFF2-40B4-BE49-F238E27FC236}">
                <a16:creationId xmlns:a16="http://schemas.microsoft.com/office/drawing/2014/main" id="{34AADDA9-FC7E-0108-FF7F-0619FA841578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430442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04 IMG_7960">
            <a:extLst>
              <a:ext uri="{FF2B5EF4-FFF2-40B4-BE49-F238E27FC236}">
                <a16:creationId xmlns:a16="http://schemas.microsoft.com/office/drawing/2014/main" id="{75A3C0AF-1256-DB14-D1C6-5AFCA7C363E9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389544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05 IMG_7975">
            <a:extLst>
              <a:ext uri="{FF2B5EF4-FFF2-40B4-BE49-F238E27FC236}">
                <a16:creationId xmlns:a16="http://schemas.microsoft.com/office/drawing/2014/main" id="{C990963D-882A-B5DC-4379-2EBD0F2B8B11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979622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06 IMG_7962">
            <a:extLst>
              <a:ext uri="{FF2B5EF4-FFF2-40B4-BE49-F238E27FC236}">
                <a16:creationId xmlns:a16="http://schemas.microsoft.com/office/drawing/2014/main" id="{9369FFA1-608B-A563-EFBC-141BBD82E6D6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159697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07 IMG_7996">
            <a:extLst>
              <a:ext uri="{FF2B5EF4-FFF2-40B4-BE49-F238E27FC236}">
                <a16:creationId xmlns:a16="http://schemas.microsoft.com/office/drawing/2014/main" id="{2764601A-A078-71BE-0BA2-026304510ECD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458159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08 IMG_7971">
            <a:extLst>
              <a:ext uri="{FF2B5EF4-FFF2-40B4-BE49-F238E27FC236}">
                <a16:creationId xmlns:a16="http://schemas.microsoft.com/office/drawing/2014/main" id="{2C3319E8-BE1F-71E8-4B6E-A39B3E5255CE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821896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106</TotalTime>
  <Words>20</Words>
  <Application>Microsoft Office PowerPoint</Application>
  <PresentationFormat>Widescreen</PresentationFormat>
  <Paragraphs>1</Paragraphs>
  <Slides>21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5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KC Alexander</dc:creator>
  <cp:lastModifiedBy>KC Alexander</cp:lastModifiedBy>
  <cp:revision>18</cp:revision>
  <dcterms:created xsi:type="dcterms:W3CDTF">2024-02-03T22:21:35Z</dcterms:created>
  <dcterms:modified xsi:type="dcterms:W3CDTF">2024-02-04T21:40:19Z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name="NXPowerLiteLastOptimized" pid="2">
    <vt:lpwstr>1645212</vt:lpwstr>
  </property>
  <property fmtid="{D5CDD505-2E9C-101B-9397-08002B2CF9AE}" name="NXPowerLiteSettings" pid="3">
    <vt:lpwstr>F7000400038000</vt:lpwstr>
  </property>
  <property fmtid="{D5CDD505-2E9C-101B-9397-08002B2CF9AE}" name="NXPowerLiteVersion" pid="4">
    <vt:lpwstr>S10.2.0</vt:lpwstr>
  </property>
</Properties>
</file>