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8F13CC-6489-4CD9-95DD-6930A717C56C}" v="1" dt="2024-02-04T16:19:05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BC8F13CC-6489-4CD9-95DD-6930A717C56C}"/>
    <pc:docChg chg="custSel modSld">
      <pc:chgData name="KC Alexander" userId="e9d9e20ae7ab3a17" providerId="LiveId" clId="{BC8F13CC-6489-4CD9-95DD-6930A717C56C}" dt="2024-02-04T16:19:38.311" v="137" actId="1076"/>
      <pc:docMkLst>
        <pc:docMk/>
      </pc:docMkLst>
      <pc:sldChg chg="modSp mod">
        <pc:chgData name="KC Alexander" userId="e9d9e20ae7ab3a17" providerId="LiveId" clId="{BC8F13CC-6489-4CD9-95DD-6930A717C56C}" dt="2024-02-04T16:19:38.311" v="137" actId="1076"/>
        <pc:sldMkLst>
          <pc:docMk/>
          <pc:sldMk cId="1504712754" sldId="256"/>
        </pc:sldMkLst>
        <pc:spChg chg="mod">
          <ac:chgData name="KC Alexander" userId="e9d9e20ae7ab3a17" providerId="LiveId" clId="{BC8F13CC-6489-4CD9-95DD-6930A717C56C}" dt="2024-02-04T16:18:27.943" v="136" actId="20577"/>
          <ac:spMkLst>
            <pc:docMk/>
            <pc:sldMk cId="1504712754" sldId="256"/>
            <ac:spMk id="8" creationId="{6A0FD9BE-4376-C847-C300-0D05D092AD02}"/>
          </ac:spMkLst>
        </pc:spChg>
        <pc:picChg chg="mod">
          <ac:chgData name="KC Alexander" userId="e9d9e20ae7ab3a17" providerId="LiveId" clId="{BC8F13CC-6489-4CD9-95DD-6930A717C56C}" dt="2024-02-04T16:19:38.311" v="137" actId="1076"/>
          <ac:picMkLst>
            <pc:docMk/>
            <pc:sldMk cId="1504712754" sldId="256"/>
            <ac:picMk id="9" creationId="{3C212431-1742-C22C-B74E-57A3038BA6B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533832" y="141445"/>
            <a:ext cx="9210368" cy="313269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Townwide Tag and Plant Sale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Elementary School,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May 3,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1536">
            <a:extLst>
              <a:ext uri="{FF2B5EF4-FFF2-40B4-BE49-F238E27FC236}">
                <a16:creationId xmlns:a16="http://schemas.microsoft.com/office/drawing/2014/main" id="{B9195D79-950F-3669-4107-4FD0945AAA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0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1542">
            <a:extLst>
              <a:ext uri="{FF2B5EF4-FFF2-40B4-BE49-F238E27FC236}">
                <a16:creationId xmlns:a16="http://schemas.microsoft.com/office/drawing/2014/main" id="{3F1D37BC-AB32-B1D7-2AC8-BC1AC23FFD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1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1546">
            <a:extLst>
              <a:ext uri="{FF2B5EF4-FFF2-40B4-BE49-F238E27FC236}">
                <a16:creationId xmlns:a16="http://schemas.microsoft.com/office/drawing/2014/main" id="{D3799573-6D52-59BE-7005-1B419F0B73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7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1552">
            <a:extLst>
              <a:ext uri="{FF2B5EF4-FFF2-40B4-BE49-F238E27FC236}">
                <a16:creationId xmlns:a16="http://schemas.microsoft.com/office/drawing/2014/main" id="{33F31450-7224-C873-C67D-784B9EB08A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1548">
            <a:extLst>
              <a:ext uri="{FF2B5EF4-FFF2-40B4-BE49-F238E27FC236}">
                <a16:creationId xmlns:a16="http://schemas.microsoft.com/office/drawing/2014/main" id="{F0787911-E176-D07B-9AF5-20FEB6D12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7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1547">
            <a:extLst>
              <a:ext uri="{FF2B5EF4-FFF2-40B4-BE49-F238E27FC236}">
                <a16:creationId xmlns:a16="http://schemas.microsoft.com/office/drawing/2014/main" id="{FCDE8779-6B3F-2834-12F2-A75A54ED7B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5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1553">
            <a:extLst>
              <a:ext uri="{FF2B5EF4-FFF2-40B4-BE49-F238E27FC236}">
                <a16:creationId xmlns:a16="http://schemas.microsoft.com/office/drawing/2014/main" id="{D55A0B08-A031-A1E2-3ED2-0DA5800283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00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1558">
            <a:extLst>
              <a:ext uri="{FF2B5EF4-FFF2-40B4-BE49-F238E27FC236}">
                <a16:creationId xmlns:a16="http://schemas.microsoft.com/office/drawing/2014/main" id="{20B3C7DE-2135-E1A1-685B-638D82C372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8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1560">
            <a:extLst>
              <a:ext uri="{FF2B5EF4-FFF2-40B4-BE49-F238E27FC236}">
                <a16:creationId xmlns:a16="http://schemas.microsoft.com/office/drawing/2014/main" id="{EAF636E7-A06D-FFD3-7EAB-D1BE21648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1567">
            <a:extLst>
              <a:ext uri="{FF2B5EF4-FFF2-40B4-BE49-F238E27FC236}">
                <a16:creationId xmlns:a16="http://schemas.microsoft.com/office/drawing/2014/main" id="{749DB5E0-2A5D-663A-9E03-16D8245B2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1525">
            <a:extLst>
              <a:ext uri="{FF2B5EF4-FFF2-40B4-BE49-F238E27FC236}">
                <a16:creationId xmlns:a16="http://schemas.microsoft.com/office/drawing/2014/main" id="{752BFDF8-11F4-565B-BAE7-9070C8EFE9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46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1573">
            <a:extLst>
              <a:ext uri="{FF2B5EF4-FFF2-40B4-BE49-F238E27FC236}">
                <a16:creationId xmlns:a16="http://schemas.microsoft.com/office/drawing/2014/main" id="{F8816FC7-A011-2662-C3BA-665E13914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3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1574">
            <a:extLst>
              <a:ext uri="{FF2B5EF4-FFF2-40B4-BE49-F238E27FC236}">
                <a16:creationId xmlns:a16="http://schemas.microsoft.com/office/drawing/2014/main" id="{300B1C54-F75D-BDB8-2A60-D5C9BFD9F5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7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1520">
            <a:extLst>
              <a:ext uri="{FF2B5EF4-FFF2-40B4-BE49-F238E27FC236}">
                <a16:creationId xmlns:a16="http://schemas.microsoft.com/office/drawing/2014/main" id="{162CD3FD-7466-F09C-DFFD-093DDC89C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1521">
            <a:extLst>
              <a:ext uri="{FF2B5EF4-FFF2-40B4-BE49-F238E27FC236}">
                <a16:creationId xmlns:a16="http://schemas.microsoft.com/office/drawing/2014/main" id="{B85307E5-7014-F81A-14CD-BD0734E9A7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1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1526">
            <a:extLst>
              <a:ext uri="{FF2B5EF4-FFF2-40B4-BE49-F238E27FC236}">
                <a16:creationId xmlns:a16="http://schemas.microsoft.com/office/drawing/2014/main" id="{7742D81F-B351-7261-DD86-6AC2FA7197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1527">
            <a:extLst>
              <a:ext uri="{FF2B5EF4-FFF2-40B4-BE49-F238E27FC236}">
                <a16:creationId xmlns:a16="http://schemas.microsoft.com/office/drawing/2014/main" id="{C0FD9EEB-FBB6-AAB3-9D5A-5EC6048692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1529">
            <a:extLst>
              <a:ext uri="{FF2B5EF4-FFF2-40B4-BE49-F238E27FC236}">
                <a16:creationId xmlns:a16="http://schemas.microsoft.com/office/drawing/2014/main" id="{21FE8111-B385-A0F2-6338-47288E2870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7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1531">
            <a:extLst>
              <a:ext uri="{FF2B5EF4-FFF2-40B4-BE49-F238E27FC236}">
                <a16:creationId xmlns:a16="http://schemas.microsoft.com/office/drawing/2014/main" id="{122A84ED-B295-6388-BB1E-F80B5CA3D5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1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1532">
            <a:extLst>
              <a:ext uri="{FF2B5EF4-FFF2-40B4-BE49-F238E27FC236}">
                <a16:creationId xmlns:a16="http://schemas.microsoft.com/office/drawing/2014/main" id="{AF61C681-26D5-32F4-CA56-23446ECC58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5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</Words>
  <Application>Microsoft Office PowerPoint</Application>
  <PresentationFormat>Widescreen</PresentationFormat>
  <Paragraphs>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3</cp:revision>
  <dcterms:created xsi:type="dcterms:W3CDTF">2024-02-03T22:21:35Z</dcterms:created>
  <dcterms:modified xsi:type="dcterms:W3CDTF">2024-02-04T16:19:45Z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1946179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