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ms-powerpoint.changesinfo+xml" PartName="/ppt/changesInfos/changesInfo1.xml"/>
  <Override ContentType="application/vnd.ms-powerpoint.revisioninfo+xml" PartName="/ppt/revisionInfo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4" r:id="rId3"/>
    <p:sldId id="345" r:id="rId4"/>
    <p:sldId id="346" r:id="rId5"/>
    <p:sldId id="347" r:id="rId6"/>
    <p:sldId id="348" r:id="rId7"/>
    <p:sldId id="349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61" r:id="rId20"/>
    <p:sldId id="362" r:id="rId21"/>
    <p:sldId id="363" r:id="rId22"/>
    <p:sldId id="364" r:id="rId23"/>
    <p:sldId id="365" r:id="rId24"/>
    <p:sldId id="366" r:id="rId2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4F5829-0761-48EA-A46F-5D072BE7DBC9}" v="1" dt="2024-02-04T16:24:09.8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62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C Alexander" userId="e9d9e20ae7ab3a17" providerId="LiveId" clId="{244F5829-0761-48EA-A46F-5D072BE7DBC9}"/>
    <pc:docChg chg="custSel modSld">
      <pc:chgData name="KC Alexander" userId="e9d9e20ae7ab3a17" providerId="LiveId" clId="{244F5829-0761-48EA-A46F-5D072BE7DBC9}" dt="2024-02-04T16:22:27.957" v="124" actId="27636"/>
      <pc:docMkLst>
        <pc:docMk/>
      </pc:docMkLst>
      <pc:sldChg chg="modSp mod">
        <pc:chgData name="KC Alexander" userId="e9d9e20ae7ab3a17" providerId="LiveId" clId="{244F5829-0761-48EA-A46F-5D072BE7DBC9}" dt="2024-02-04T16:22:27.957" v="124" actId="27636"/>
        <pc:sldMkLst>
          <pc:docMk/>
          <pc:sldMk cId="1504712754" sldId="256"/>
        </pc:sldMkLst>
        <pc:spChg chg="mod">
          <ac:chgData name="KC Alexander" userId="e9d9e20ae7ab3a17" providerId="LiveId" clId="{244F5829-0761-48EA-A46F-5D072BE7DBC9}" dt="2024-02-04T16:22:27.957" v="124" actId="27636"/>
          <ac:spMkLst>
            <pc:docMk/>
            <pc:sldMk cId="1504712754" sldId="256"/>
            <ac:spMk id="8" creationId="{6A0FD9BE-4376-C847-C300-0D05D092AD0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5A9A-200F-8533-E474-E9FDA0CB3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C142CE-73B6-9F06-5A84-76A93A585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F80C5-9124-851A-6186-39A3E2C1E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8C688-B846-39FB-3779-B7490E434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C55D6-0AFA-92C4-5934-DCC6D4567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62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20028-8410-07CD-7BA6-1FBE9D5BD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314453-4B59-8670-4015-9042ED8FD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BF24B-6FCC-A2C7-8C26-6C4FA2B41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3C712-C3DE-F56F-C085-042291D57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F008B-30B3-F340-AAFA-3CA12EE2A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2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223D4D-39BC-5626-C358-AB3F5C1933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19C031-4123-AE63-A762-BB8104AD7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EE495-C2A8-B0EE-BE3E-D2064FF1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A4D48-5077-57E6-5A3C-E34D71086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9E959-DD55-6645-2FD2-D455FC0CA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3138F-FFBB-705E-EFFE-159E6A2D9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FC78B-3674-280A-999E-7F49405E1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53E1E-8858-8F9E-4279-47EC12E58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14796-5845-6344-B8A6-27A541F4B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1A9CE-A8CD-AA0B-44A8-C1160FED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D439B-6DBB-FD21-E476-7A9A7EE2D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847E5-3716-D19A-E2F4-5B886B702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3C7B8-5575-6DAA-F8F0-4EE5D9CFF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83F2C-EC88-9540-C248-078581135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4C0E8-7F87-F623-AD11-868CB0E69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8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5B89E-DAA2-4098-08CC-36CC8E6F6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ACFC5-70C0-7E7A-1F62-97F693EDEC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316A7F-0BA4-244C-7906-9DE4E3CCB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9BF2A1-E4F6-6A1A-C12B-E0163A235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4A97FF-EB75-7B7B-583D-0C5023DA3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A90CD1-0DF8-9290-1997-90DFAA4B7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7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C4A24-C83D-7374-F86A-992DE24E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A97A9-8471-DB73-8304-909AA3C69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1F0C40-6678-34E2-78E8-EB5A6D00B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F86A28-6028-8B71-265D-6CF8FE853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C77747-A940-CF71-F131-61258C3705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BC7ADF-8AF8-20E4-1FC0-06BFB5EC9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53BDFB-6757-9FB4-9EC3-68A06A06A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7B7125-E908-C2AC-4CEC-2D25CDA8B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69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1442E-96BA-EC64-61BD-A4E4C0D29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2EAB1F-D1F3-57EC-F875-2AC5D2EA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419F86-7FA2-25C4-B2EB-59840F6A1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B49E8-C26F-2636-17CF-215ABA97B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3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9AF63A-53DA-12A3-6445-D6EA4F33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67A670-2596-ED2C-CB3A-0C5B026ED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7408B-E627-0133-FDAF-DABBA8545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8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7804E-CB82-3C8C-0F67-3BD63C898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5E2AB-BB40-951F-E7E8-FF14BF5E0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94F1D8-46E9-C1EF-7BDF-A493809EA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6B3BA-4970-BECB-846D-61025F3D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64D45F-3368-1FCB-8E06-CC299E3B0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BF09A7-9926-00D0-7B11-C6D1333B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7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D651-560C-17A3-92AC-728FAF74C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49517-8EA3-54EE-D1E5-6DAB8913F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6E348C-FE7B-CF3E-EB98-5DD9CFF80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D18B6-E393-9AF1-0BF9-F398F10F3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0B6A9-547C-CCE5-5809-ED69860D4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402BE-F88C-7F21-D7E5-EA6ABD8B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B54581-1CE4-2738-C67C-61B472701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93D96-E14E-B5F0-F817-8A20E52BA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B854F-91C1-6CD2-E3DD-2765E65068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83AAC-88A1-AB15-FC56-088881F6D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31B23-CFC5-D6AE-1BB8-6F95D5C765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60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A0FD9BE-4376-C847-C300-0D05D092AD02}"/>
              </a:ext>
            </a:extLst>
          </p:cNvPr>
          <p:cNvSpPr txBox="1">
            <a:spLocks/>
          </p:cNvSpPr>
          <p:nvPr/>
        </p:nvSpPr>
        <p:spPr>
          <a:xfrm>
            <a:off x="1533832" y="141445"/>
            <a:ext cx="9210368" cy="3132697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4800" dirty="0">
                <a:latin typeface="+mj-lt"/>
                <a:ea typeface="+mj-ea"/>
                <a:cs typeface="+mj-cs"/>
              </a:rPr>
              <a:t>Haddam Garden Club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Civic Gardening Day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Throughout Haddam and Higganum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May 7, 2019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212431-1742-C22C-B74E-57A3038BA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297" y="3429000"/>
            <a:ext cx="2743438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12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-IMG_1617">
            <a:extLst>
              <a:ext uri="{FF2B5EF4-FFF2-40B4-BE49-F238E27FC236}">
                <a16:creationId xmlns:a16="http://schemas.microsoft.com/office/drawing/2014/main" id="{7235374B-69CD-5AC7-4C34-D003C32181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11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-IMG_1605">
            <a:extLst>
              <a:ext uri="{FF2B5EF4-FFF2-40B4-BE49-F238E27FC236}">
                <a16:creationId xmlns:a16="http://schemas.microsoft.com/office/drawing/2014/main" id="{3A8363E6-89D1-CE93-6605-A7FD122E5C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182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-IMG_7439">
            <a:extLst>
              <a:ext uri="{FF2B5EF4-FFF2-40B4-BE49-F238E27FC236}">
                <a16:creationId xmlns:a16="http://schemas.microsoft.com/office/drawing/2014/main" id="{C8B85446-381A-FD00-3431-CD8C923CD5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748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-IMG_1607">
            <a:extLst>
              <a:ext uri="{FF2B5EF4-FFF2-40B4-BE49-F238E27FC236}">
                <a16:creationId xmlns:a16="http://schemas.microsoft.com/office/drawing/2014/main" id="{D90E5C4E-F299-8A5A-8BB0-F6D9A1D4D1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11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-IMG_1635">
            <a:extLst>
              <a:ext uri="{FF2B5EF4-FFF2-40B4-BE49-F238E27FC236}">
                <a16:creationId xmlns:a16="http://schemas.microsoft.com/office/drawing/2014/main" id="{A62F9D88-96F4-EBBA-E0B5-8C3EC1B367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38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-IMG_1624">
            <a:extLst>
              <a:ext uri="{FF2B5EF4-FFF2-40B4-BE49-F238E27FC236}">
                <a16:creationId xmlns:a16="http://schemas.microsoft.com/office/drawing/2014/main" id="{3A023CF3-F348-C8EE-0FB2-84BB7EB11E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968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-IMG_7447">
            <a:extLst>
              <a:ext uri="{FF2B5EF4-FFF2-40B4-BE49-F238E27FC236}">
                <a16:creationId xmlns:a16="http://schemas.microsoft.com/office/drawing/2014/main" id="{CE78BC78-3036-43C2-6181-F2CD901E6E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140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7-IMG_1626">
            <a:extLst>
              <a:ext uri="{FF2B5EF4-FFF2-40B4-BE49-F238E27FC236}">
                <a16:creationId xmlns:a16="http://schemas.microsoft.com/office/drawing/2014/main" id="{28E36D59-B055-27DF-91B0-DE60277804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375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8-IMG_2163">
            <a:extLst>
              <a:ext uri="{FF2B5EF4-FFF2-40B4-BE49-F238E27FC236}">
                <a16:creationId xmlns:a16="http://schemas.microsoft.com/office/drawing/2014/main" id="{8A0AC007-E06E-1714-6C0C-FB4420BE74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19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-IMG_7449">
            <a:extLst>
              <a:ext uri="{FF2B5EF4-FFF2-40B4-BE49-F238E27FC236}">
                <a16:creationId xmlns:a16="http://schemas.microsoft.com/office/drawing/2014/main" id="{872E395A-7766-5D7B-05C3-6AAF5AB42F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82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1-20190508_100455">
            <a:extLst>
              <a:ext uri="{FF2B5EF4-FFF2-40B4-BE49-F238E27FC236}">
                <a16:creationId xmlns:a16="http://schemas.microsoft.com/office/drawing/2014/main" id="{4037F1DA-1C34-7907-1AA5-59CC82AB5C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603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-IMG_2164">
            <a:extLst>
              <a:ext uri="{FF2B5EF4-FFF2-40B4-BE49-F238E27FC236}">
                <a16:creationId xmlns:a16="http://schemas.microsoft.com/office/drawing/2014/main" id="{C25873B1-997A-E68F-B190-824B45A3A4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98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1-IMG_2165">
            <a:extLst>
              <a:ext uri="{FF2B5EF4-FFF2-40B4-BE49-F238E27FC236}">
                <a16:creationId xmlns:a16="http://schemas.microsoft.com/office/drawing/2014/main" id="{9C4F8C04-2648-1280-619E-434C1217B9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71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-IMG_1645">
            <a:extLst>
              <a:ext uri="{FF2B5EF4-FFF2-40B4-BE49-F238E27FC236}">
                <a16:creationId xmlns:a16="http://schemas.microsoft.com/office/drawing/2014/main" id="{A1294FCC-D8DD-51A9-D53E-69EF342DE4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604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3-IMG_1014 Town Hall Kate R 2019">
            <a:extLst>
              <a:ext uri="{FF2B5EF4-FFF2-40B4-BE49-F238E27FC236}">
                <a16:creationId xmlns:a16="http://schemas.microsoft.com/office/drawing/2014/main" id="{F5F4F8D5-7A3D-0DB8-8219-2760027B49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" y="0"/>
            <a:ext cx="9182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669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4-IMG_1015 Town Hall Kate R 2019">
            <a:extLst>
              <a:ext uri="{FF2B5EF4-FFF2-40B4-BE49-F238E27FC236}">
                <a16:creationId xmlns:a16="http://schemas.microsoft.com/office/drawing/2014/main" id="{E4597E57-FE9A-25BC-B84C-D78135DA73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" y="0"/>
            <a:ext cx="9182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73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-20190508_094150">
            <a:extLst>
              <a:ext uri="{FF2B5EF4-FFF2-40B4-BE49-F238E27FC236}">
                <a16:creationId xmlns:a16="http://schemas.microsoft.com/office/drawing/2014/main" id="{D91FF82B-52DF-A58A-BF11-F7FDC3CD63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17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3-20190508_105106">
            <a:extLst>
              <a:ext uri="{FF2B5EF4-FFF2-40B4-BE49-F238E27FC236}">
                <a16:creationId xmlns:a16="http://schemas.microsoft.com/office/drawing/2014/main" id="{E8BA5931-7A6E-A6DE-B9FC-91AFF32A35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165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4-20190508_104606">
            <a:extLst>
              <a:ext uri="{FF2B5EF4-FFF2-40B4-BE49-F238E27FC236}">
                <a16:creationId xmlns:a16="http://schemas.microsoft.com/office/drawing/2014/main" id="{EC2AEE07-2412-8D9C-9CCA-3730CF6993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666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5-IMG_1580">
            <a:extLst>
              <a:ext uri="{FF2B5EF4-FFF2-40B4-BE49-F238E27FC236}">
                <a16:creationId xmlns:a16="http://schemas.microsoft.com/office/drawing/2014/main" id="{30031798-7952-E7D3-58AE-DC18C25758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12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6-IMG_1639">
            <a:extLst>
              <a:ext uri="{FF2B5EF4-FFF2-40B4-BE49-F238E27FC236}">
                <a16:creationId xmlns:a16="http://schemas.microsoft.com/office/drawing/2014/main" id="{4A33981F-3BAA-73B0-FFFC-4AA2B2D7D4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7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7-IMG_1638">
            <a:extLst>
              <a:ext uri="{FF2B5EF4-FFF2-40B4-BE49-F238E27FC236}">
                <a16:creationId xmlns:a16="http://schemas.microsoft.com/office/drawing/2014/main" id="{8B6EE931-CE50-5660-FD89-F7C913BA90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061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9-IMG_1609">
            <a:extLst>
              <a:ext uri="{FF2B5EF4-FFF2-40B4-BE49-F238E27FC236}">
                <a16:creationId xmlns:a16="http://schemas.microsoft.com/office/drawing/2014/main" id="{FF610F1C-2308-1BFC-8692-BD09F4BBF7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737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18</Words>
  <Application>Microsoft Office PowerPoint</Application>
  <PresentationFormat>Widescreen</PresentationFormat>
  <Paragraphs>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KC Alexander</dc:creator>
  <cp:lastModifiedBy>KC Alexander</cp:lastModifiedBy>
  <cp:revision>4</cp:revision>
  <dcterms:created xsi:type="dcterms:W3CDTF">2024-02-03T22:21:35Z</dcterms:created>
  <dcterms:modified xsi:type="dcterms:W3CDTF">2024-02-04T16:24:18Z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2721184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S10.2.0</vt:lpwstr>
  </property>
</Properties>
</file>