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ms-powerpoint.changesinfo+xml" PartName="/ppt/changesInfos/changesInfo1.xml"/>
  <Override ContentType="application/vnd.ms-powerpoint.revisioninfo+xml" PartName="/ppt/revisionInfo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965" r:id="rId3"/>
    <p:sldId id="966" r:id="rId4"/>
    <p:sldId id="967" r:id="rId5"/>
    <p:sldId id="968" r:id="rId6"/>
    <p:sldId id="969" r:id="rId7"/>
    <p:sldId id="970" r:id="rId8"/>
    <p:sldId id="971" r:id="rId9"/>
    <p:sldId id="972" r:id="rId10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45DD2A-BDC9-430E-B6A0-21CDD9BC6D4B}" v="1" dt="2024-02-18T22:32:32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36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C Alexander" userId="e9d9e20ae7ab3a17" providerId="LiveId" clId="{4A45DD2A-BDC9-430E-B6A0-21CDD9BC6D4B}"/>
    <pc:docChg chg="modSld">
      <pc:chgData name="KC Alexander" userId="e9d9e20ae7ab3a17" providerId="LiveId" clId="{4A45DD2A-BDC9-430E-B6A0-21CDD9BC6D4B}" dt="2024-02-18T22:33:53.627" v="145" actId="14100"/>
      <pc:docMkLst>
        <pc:docMk/>
      </pc:docMkLst>
      <pc:sldChg chg="modSp mod">
        <pc:chgData name="KC Alexander" userId="e9d9e20ae7ab3a17" providerId="LiveId" clId="{4A45DD2A-BDC9-430E-B6A0-21CDD9BC6D4B}" dt="2024-02-18T22:31:28.862" v="135" actId="20577"/>
        <pc:sldMkLst>
          <pc:docMk/>
          <pc:sldMk cId="1504712754" sldId="256"/>
        </pc:sldMkLst>
        <pc:spChg chg="mod">
          <ac:chgData name="KC Alexander" userId="e9d9e20ae7ab3a17" providerId="LiveId" clId="{4A45DD2A-BDC9-430E-B6A0-21CDD9BC6D4B}" dt="2024-02-18T22:31:28.862" v="135" actId="20577"/>
          <ac:spMkLst>
            <pc:docMk/>
            <pc:sldMk cId="1504712754" sldId="256"/>
            <ac:spMk id="8" creationId="{6A0FD9BE-4376-C847-C300-0D05D092AD02}"/>
          </ac:spMkLst>
        </pc:spChg>
      </pc:sldChg>
      <pc:sldChg chg="modSp mod">
        <pc:chgData name="KC Alexander" userId="e9d9e20ae7ab3a17" providerId="LiveId" clId="{4A45DD2A-BDC9-430E-B6A0-21CDD9BC6D4B}" dt="2024-02-18T22:32:52.543" v="137" actId="14100"/>
        <pc:sldMkLst>
          <pc:docMk/>
          <pc:sldMk cId="2811942944" sldId="967"/>
        </pc:sldMkLst>
        <pc:picChg chg="mod">
          <ac:chgData name="KC Alexander" userId="e9d9e20ae7ab3a17" providerId="LiveId" clId="{4A45DD2A-BDC9-430E-B6A0-21CDD9BC6D4B}" dt="2024-02-18T22:32:52.543" v="137" actId="14100"/>
          <ac:picMkLst>
            <pc:docMk/>
            <pc:sldMk cId="2811942944" sldId="967"/>
            <ac:picMk id="3" creationId="{33D6AA6F-7672-33C5-521B-2077FC06FB93}"/>
          </ac:picMkLst>
        </pc:picChg>
      </pc:sldChg>
      <pc:sldChg chg="modSp mod">
        <pc:chgData name="KC Alexander" userId="e9d9e20ae7ab3a17" providerId="LiveId" clId="{4A45DD2A-BDC9-430E-B6A0-21CDD9BC6D4B}" dt="2024-02-18T22:33:10.995" v="139" actId="14100"/>
        <pc:sldMkLst>
          <pc:docMk/>
          <pc:sldMk cId="1627982096" sldId="968"/>
        </pc:sldMkLst>
        <pc:picChg chg="mod">
          <ac:chgData name="KC Alexander" userId="e9d9e20ae7ab3a17" providerId="LiveId" clId="{4A45DD2A-BDC9-430E-B6A0-21CDD9BC6D4B}" dt="2024-02-18T22:33:10.995" v="139" actId="14100"/>
          <ac:picMkLst>
            <pc:docMk/>
            <pc:sldMk cId="1627982096" sldId="968"/>
            <ac:picMk id="3" creationId="{818680BD-45CF-21C7-DAE3-A439B330D048}"/>
          </ac:picMkLst>
        </pc:picChg>
      </pc:sldChg>
      <pc:sldChg chg="modSp mod">
        <pc:chgData name="KC Alexander" userId="e9d9e20ae7ab3a17" providerId="LiveId" clId="{4A45DD2A-BDC9-430E-B6A0-21CDD9BC6D4B}" dt="2024-02-18T22:33:23.288" v="141" actId="14100"/>
        <pc:sldMkLst>
          <pc:docMk/>
          <pc:sldMk cId="1708064115" sldId="969"/>
        </pc:sldMkLst>
        <pc:picChg chg="mod">
          <ac:chgData name="KC Alexander" userId="e9d9e20ae7ab3a17" providerId="LiveId" clId="{4A45DD2A-BDC9-430E-B6A0-21CDD9BC6D4B}" dt="2024-02-18T22:33:23.288" v="141" actId="14100"/>
          <ac:picMkLst>
            <pc:docMk/>
            <pc:sldMk cId="1708064115" sldId="969"/>
            <ac:picMk id="3" creationId="{A0620E6A-A9C0-5EA4-2431-A68B51D99721}"/>
          </ac:picMkLst>
        </pc:picChg>
      </pc:sldChg>
      <pc:sldChg chg="modSp mod">
        <pc:chgData name="KC Alexander" userId="e9d9e20ae7ab3a17" providerId="LiveId" clId="{4A45DD2A-BDC9-430E-B6A0-21CDD9BC6D4B}" dt="2024-02-18T22:33:38.914" v="143" actId="14100"/>
        <pc:sldMkLst>
          <pc:docMk/>
          <pc:sldMk cId="3910677313" sldId="971"/>
        </pc:sldMkLst>
        <pc:picChg chg="mod">
          <ac:chgData name="KC Alexander" userId="e9d9e20ae7ab3a17" providerId="LiveId" clId="{4A45DD2A-BDC9-430E-B6A0-21CDD9BC6D4B}" dt="2024-02-18T22:33:38.914" v="143" actId="14100"/>
          <ac:picMkLst>
            <pc:docMk/>
            <pc:sldMk cId="3910677313" sldId="971"/>
            <ac:picMk id="3" creationId="{CB3E61F6-CA3A-5749-8323-9CC6DDD58A76}"/>
          </ac:picMkLst>
        </pc:picChg>
      </pc:sldChg>
      <pc:sldChg chg="modSp mod">
        <pc:chgData name="KC Alexander" userId="e9d9e20ae7ab3a17" providerId="LiveId" clId="{4A45DD2A-BDC9-430E-B6A0-21CDD9BC6D4B}" dt="2024-02-18T22:33:53.627" v="145" actId="14100"/>
        <pc:sldMkLst>
          <pc:docMk/>
          <pc:sldMk cId="839682133" sldId="972"/>
        </pc:sldMkLst>
        <pc:picChg chg="mod">
          <ac:chgData name="KC Alexander" userId="e9d9e20ae7ab3a17" providerId="LiveId" clId="{4A45DD2A-BDC9-430E-B6A0-21CDD9BC6D4B}" dt="2024-02-18T22:33:53.627" v="145" actId="14100"/>
          <ac:picMkLst>
            <pc:docMk/>
            <pc:sldMk cId="839682133" sldId="972"/>
            <ac:picMk id="3" creationId="{B57A0B06-E04E-8036-F722-89B57A1B72D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B5A9A-200F-8533-E474-E9FDA0CB3F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1C142CE-73B6-9F06-5A84-76A93A5856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F80C5-9124-851A-6186-39A3E2C1E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8C688-B846-39FB-3779-B7490E434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C55D6-0AFA-92C4-5934-DCC6D456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6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20028-8410-07CD-7BA6-1FBE9D5BD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5314453-4B59-8670-4015-9042ED8FD9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BF24B-6FCC-A2C7-8C26-6C4FA2B41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3C712-C3DE-F56F-C085-042291D57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F008B-30B3-F340-AAFA-3CA12EE2A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2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223D4D-39BC-5626-C358-AB3F5C1933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19C031-4123-AE63-A762-BB8104AD7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DEE495-C2A8-B0EE-BE3E-D2064FF13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A4D48-5077-57E6-5A3C-E34D71086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79E959-DD55-6645-2FD2-D455FC0CA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0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3138F-FFBB-705E-EFFE-159E6A2D9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FC78B-3674-280A-999E-7F49405E13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53E1E-8858-8F9E-4279-47EC12E58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414796-5845-6344-B8A6-27A541F4B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1A9CE-A8CD-AA0B-44A8-C1160FED1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D439B-6DBB-FD21-E476-7A9A7EE2D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9847E5-3716-D19A-E2F4-5B886B70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3C7B8-5575-6DAA-F8F0-4EE5D9CFF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83F2C-EC88-9540-C248-078581135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E4C0E8-7F87-F623-AD11-868CB0E69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84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B5B89E-DAA2-4098-08CC-36CC8E6F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9ACFC5-70C0-7E7A-1F62-97F693EDE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316A7F-0BA4-244C-7906-9DE4E3CCB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9BF2A1-E4F6-6A1A-C12B-E0163A235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4A97FF-EB75-7B7B-583D-0C5023DA3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A90CD1-0DF8-9290-1997-90DFAA4B7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977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C4A24-C83D-7374-F86A-992DE24EA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A97A9-8471-DB73-8304-909AA3C69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F0C40-6678-34E2-78E8-EB5A6D00BD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F86A28-6028-8B71-265D-6CF8FE8531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6C77747-A940-CF71-F131-61258C370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BC7ADF-8AF8-20E4-1FC0-06BFB5EC9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53BDFB-6757-9FB4-9EC3-68A06A06A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B7125-E908-C2AC-4CEC-2D25CDA8B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069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1442E-96BA-EC64-61BD-A4E4C0D29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E2EAB1F-D1F3-57EC-F875-2AC5D2EAD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419F86-7FA2-25C4-B2EB-59840F6A1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B49E8-C26F-2636-17CF-215ABA97B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356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9AF63A-53DA-12A3-6445-D6EA4F33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67A670-2596-ED2C-CB3A-0C5B026ED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77408B-E627-0133-FDAF-DABBA8545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88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7804E-CB82-3C8C-0F67-3BD63C898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5E2AB-BB40-951F-E7E8-FF14BF5E0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94F1D8-46E9-C1EF-7BDF-A493809EA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D6B3BA-4970-BECB-846D-61025F3DA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64D45F-3368-1FCB-8E06-CC299E3B0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BF09A7-9926-00D0-7B11-C6D1333B5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87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6D651-560C-17A3-92AC-728FAF74CD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0949517-8EA3-54EE-D1E5-6DAB8913FE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6E348C-FE7B-CF3E-EB98-5DD9CFF80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1D18B6-E393-9AF1-0BF9-F398F10F3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30B6A9-547C-CCE5-5809-ED69860D4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F402BE-F88C-7F21-D7E5-EA6ABD8B6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04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B54581-1CE4-2738-C67C-61B472701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893D96-E14E-B5F0-F817-8A20E52BA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3B854F-91C1-6CD2-E3DD-2765E65068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771D6-E3E2-47D5-B48D-034AC8D578C6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D83AAC-88A1-AB15-FC56-088881F6D6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31B23-CFC5-D6AE-1BB8-6F95D5C765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DAD42-57FD-47FE-BEF1-20C072FC8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4607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6A0FD9BE-4376-C847-C300-0D05D092AD02}"/>
              </a:ext>
            </a:extLst>
          </p:cNvPr>
          <p:cNvSpPr txBox="1">
            <a:spLocks/>
          </p:cNvSpPr>
          <p:nvPr/>
        </p:nvSpPr>
        <p:spPr>
          <a:xfrm>
            <a:off x="953729" y="141445"/>
            <a:ext cx="10304206" cy="3132697"/>
          </a:xfrm>
          <a:prstGeom prst="rect">
            <a:avLst/>
          </a:prstGeom>
        </p:spPr>
        <p:txBody>
          <a:bodyPr>
            <a:normAutofit fontScale="82500" lnSpcReduction="20000"/>
          </a:bodyPr>
          <a:lstStyle/>
          <a:p>
            <a:pPr algn="ctr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en-US" sz="4800" dirty="0">
                <a:latin typeface="+mj-lt"/>
                <a:ea typeface="+mj-ea"/>
                <a:cs typeface="+mj-cs"/>
              </a:rPr>
              <a:t>Haddam Garden Club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400" dirty="0">
                <a:latin typeface="+mj-lt"/>
                <a:ea typeface="+mj-ea"/>
                <a:cs typeface="+mj-cs"/>
              </a:rPr>
              <a:t>End of Summer Cocktail Party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400" dirty="0">
                <a:latin typeface="+mj-lt"/>
                <a:ea typeface="+mj-ea"/>
                <a:cs typeface="+mj-cs"/>
              </a:rPr>
              <a:t>At the Home of Trish and Kent Jarrell</a:t>
            </a:r>
            <a:br>
              <a:rPr lang="en-US" sz="4400" dirty="0">
                <a:latin typeface="+mj-lt"/>
                <a:ea typeface="+mj-ea"/>
                <a:cs typeface="+mj-cs"/>
              </a:rPr>
            </a:br>
            <a:r>
              <a:rPr lang="en-US" sz="4400" dirty="0">
                <a:latin typeface="+mj-lt"/>
                <a:ea typeface="+mj-ea"/>
                <a:cs typeface="+mj-cs"/>
              </a:rPr>
              <a:t>September 11, 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212431-1742-C22C-B74E-57A3038BA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7297" y="3429000"/>
            <a:ext cx="2743438" cy="274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712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1 IMG_0666">
            <a:extLst>
              <a:ext uri="{FF2B5EF4-FFF2-40B4-BE49-F238E27FC236}">
                <a16:creationId xmlns:a16="http://schemas.microsoft.com/office/drawing/2014/main" id="{26BC3FA4-775C-7EA9-5D9B-3FE536217EE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1663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2 IMG_0660">
            <a:extLst>
              <a:ext uri="{FF2B5EF4-FFF2-40B4-BE49-F238E27FC236}">
                <a16:creationId xmlns:a16="http://schemas.microsoft.com/office/drawing/2014/main" id="{285DFEAE-EDD3-FF2F-E2F3-76F3024FC7A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222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3 IMG_0653">
            <a:extLst>
              <a:ext uri="{FF2B5EF4-FFF2-40B4-BE49-F238E27FC236}">
                <a16:creationId xmlns:a16="http://schemas.microsoft.com/office/drawing/2014/main" id="{33D6AA6F-7672-33C5-521B-2077FC06FB9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942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4 IMG_0664">
            <a:extLst>
              <a:ext uri="{FF2B5EF4-FFF2-40B4-BE49-F238E27FC236}">
                <a16:creationId xmlns:a16="http://schemas.microsoft.com/office/drawing/2014/main" id="{818680BD-45CF-21C7-DAE3-A439B330D04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49793" y="854587"/>
            <a:ext cx="6882581" cy="516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982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5 IMG_0658">
            <a:extLst>
              <a:ext uri="{FF2B5EF4-FFF2-40B4-BE49-F238E27FC236}">
                <a16:creationId xmlns:a16="http://schemas.microsoft.com/office/drawing/2014/main" id="{A0620E6A-A9C0-5EA4-2431-A68B51D9972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0641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6 IMG_0662">
            <a:extLst>
              <a:ext uri="{FF2B5EF4-FFF2-40B4-BE49-F238E27FC236}">
                <a16:creationId xmlns:a16="http://schemas.microsoft.com/office/drawing/2014/main" id="{9CD3F43E-0173-AD3F-BDC8-82D79776423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356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7 IMG_0657">
            <a:extLst>
              <a:ext uri="{FF2B5EF4-FFF2-40B4-BE49-F238E27FC236}">
                <a16:creationId xmlns:a16="http://schemas.microsoft.com/office/drawing/2014/main" id="{CB3E61F6-CA3A-5749-8323-9CC6DDD58A76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59625" y="841478"/>
            <a:ext cx="6882581" cy="5161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677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08 IMG_0656">
            <a:extLst>
              <a:ext uri="{FF2B5EF4-FFF2-40B4-BE49-F238E27FC236}">
                <a16:creationId xmlns:a16="http://schemas.microsoft.com/office/drawing/2014/main" id="{B57A0B06-E04E-8036-F722-89B57A1B72D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667000" y="857250"/>
            <a:ext cx="6858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682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24</Words>
  <Application>Microsoft Office PowerPoint</Application>
  <PresentationFormat>Widescreen</PresentationFormat>
  <Paragraphs>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KC Alexander</dc:creator>
  <cp:lastModifiedBy>KC Alexander</cp:lastModifiedBy>
  <cp:revision>24</cp:revision>
  <dcterms:created xsi:type="dcterms:W3CDTF">2024-02-03T22:21:35Z</dcterms:created>
  <dcterms:modified xsi:type="dcterms:W3CDTF">2024-02-18T22:33:58Z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400869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S10.2.0</vt:lpwstr>
  </property>
</Properties>
</file>