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ms-powerpoint.changesinfo+xml" PartName="/ppt/changesInfos/changesInfo1.xml"/>
  <Override ContentType="application/vnd.ms-powerpoint.revisioninfo+xml" PartName="/ppt/revisionInfo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823" r:id="rId3"/>
    <p:sldId id="824" r:id="rId4"/>
    <p:sldId id="825" r:id="rId5"/>
    <p:sldId id="826" r:id="rId6"/>
    <p:sldId id="827" r:id="rId7"/>
    <p:sldId id="828" r:id="rId8"/>
    <p:sldId id="829" r:id="rId9"/>
    <p:sldId id="830" r:id="rId10"/>
    <p:sldId id="831" r:id="rId11"/>
    <p:sldId id="832" r:id="rId12"/>
    <p:sldId id="833" r:id="rId13"/>
    <p:sldId id="834" r:id="rId14"/>
    <p:sldId id="835" r:id="rId15"/>
    <p:sldId id="836" r:id="rId16"/>
    <p:sldId id="837" r:id="rId17"/>
    <p:sldId id="838" r:id="rId18"/>
    <p:sldId id="839" r:id="rId19"/>
    <p:sldId id="840" r:id="rId20"/>
    <p:sldId id="841" r:id="rId21"/>
    <p:sldId id="842" r:id="rId22"/>
    <p:sldId id="843" r:id="rId23"/>
    <p:sldId id="844" r:id="rId24"/>
    <p:sldId id="845" r:id="rId25"/>
    <p:sldId id="846" r:id="rId26"/>
    <p:sldId id="847" r:id="rId2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8D34B9-5173-445A-97F7-DF5AAC8203CB}" v="1" dt="2024-02-19T20:26:05.6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6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C Alexander" userId="e9d9e20ae7ab3a17" providerId="LiveId" clId="{8B8D34B9-5173-445A-97F7-DF5AAC8203CB}"/>
    <pc:docChg chg="modSld">
      <pc:chgData name="KC Alexander" userId="e9d9e20ae7ab3a17" providerId="LiveId" clId="{8B8D34B9-5173-445A-97F7-DF5AAC8203CB}" dt="2024-02-19T20:29:23.171" v="151" actId="14100"/>
      <pc:docMkLst>
        <pc:docMk/>
      </pc:docMkLst>
      <pc:sldChg chg="modSp mod">
        <pc:chgData name="KC Alexander" userId="e9d9e20ae7ab3a17" providerId="LiveId" clId="{8B8D34B9-5173-445A-97F7-DF5AAC8203CB}" dt="2024-02-19T20:25:13.830" v="117" actId="20577"/>
        <pc:sldMkLst>
          <pc:docMk/>
          <pc:sldMk cId="1504712754" sldId="256"/>
        </pc:sldMkLst>
        <pc:spChg chg="mod">
          <ac:chgData name="KC Alexander" userId="e9d9e20ae7ab3a17" providerId="LiveId" clId="{8B8D34B9-5173-445A-97F7-DF5AAC8203CB}" dt="2024-02-19T20:25:13.830" v="117" actId="20577"/>
          <ac:spMkLst>
            <pc:docMk/>
            <pc:sldMk cId="1504712754" sldId="256"/>
            <ac:spMk id="8" creationId="{6A0FD9BE-4376-C847-C300-0D05D092AD02}"/>
          </ac:spMkLst>
        </pc:spChg>
      </pc:sldChg>
      <pc:sldChg chg="modSp mod">
        <pc:chgData name="KC Alexander" userId="e9d9e20ae7ab3a17" providerId="LiveId" clId="{8B8D34B9-5173-445A-97F7-DF5AAC8203CB}" dt="2024-02-19T20:26:25.233" v="119" actId="14100"/>
        <pc:sldMkLst>
          <pc:docMk/>
          <pc:sldMk cId="3090986076" sldId="823"/>
        </pc:sldMkLst>
        <pc:picChg chg="mod">
          <ac:chgData name="KC Alexander" userId="e9d9e20ae7ab3a17" providerId="LiveId" clId="{8B8D34B9-5173-445A-97F7-DF5AAC8203CB}" dt="2024-02-19T20:26:25.233" v="119" actId="14100"/>
          <ac:picMkLst>
            <pc:docMk/>
            <pc:sldMk cId="3090986076" sldId="823"/>
            <ac:picMk id="3" creationId="{6619A151-F813-5987-E21E-46E4B68D82B4}"/>
          </ac:picMkLst>
        </pc:picChg>
      </pc:sldChg>
      <pc:sldChg chg="modSp mod">
        <pc:chgData name="KC Alexander" userId="e9d9e20ae7ab3a17" providerId="LiveId" clId="{8B8D34B9-5173-445A-97F7-DF5AAC8203CB}" dt="2024-02-19T20:26:36.898" v="121" actId="14100"/>
        <pc:sldMkLst>
          <pc:docMk/>
          <pc:sldMk cId="2100380197" sldId="825"/>
        </pc:sldMkLst>
        <pc:picChg chg="mod">
          <ac:chgData name="KC Alexander" userId="e9d9e20ae7ab3a17" providerId="LiveId" clId="{8B8D34B9-5173-445A-97F7-DF5AAC8203CB}" dt="2024-02-19T20:26:36.898" v="121" actId="14100"/>
          <ac:picMkLst>
            <pc:docMk/>
            <pc:sldMk cId="2100380197" sldId="825"/>
            <ac:picMk id="3" creationId="{9AEBAEFD-F9BD-804C-D54B-D5B6394FE69A}"/>
          </ac:picMkLst>
        </pc:picChg>
      </pc:sldChg>
      <pc:sldChg chg="modSp mod">
        <pc:chgData name="KC Alexander" userId="e9d9e20ae7ab3a17" providerId="LiveId" clId="{8B8D34B9-5173-445A-97F7-DF5AAC8203CB}" dt="2024-02-19T20:26:47.714" v="123" actId="14100"/>
        <pc:sldMkLst>
          <pc:docMk/>
          <pc:sldMk cId="1514508869" sldId="826"/>
        </pc:sldMkLst>
        <pc:picChg chg="mod">
          <ac:chgData name="KC Alexander" userId="e9d9e20ae7ab3a17" providerId="LiveId" clId="{8B8D34B9-5173-445A-97F7-DF5AAC8203CB}" dt="2024-02-19T20:26:47.714" v="123" actId="14100"/>
          <ac:picMkLst>
            <pc:docMk/>
            <pc:sldMk cId="1514508869" sldId="826"/>
            <ac:picMk id="3" creationId="{EB78C6BA-6483-E575-5431-0DC78F185A8B}"/>
          </ac:picMkLst>
        </pc:picChg>
      </pc:sldChg>
      <pc:sldChg chg="modSp mod">
        <pc:chgData name="KC Alexander" userId="e9d9e20ae7ab3a17" providerId="LiveId" clId="{8B8D34B9-5173-445A-97F7-DF5AAC8203CB}" dt="2024-02-19T20:26:56.715" v="125" actId="14100"/>
        <pc:sldMkLst>
          <pc:docMk/>
          <pc:sldMk cId="1660542394" sldId="827"/>
        </pc:sldMkLst>
        <pc:picChg chg="mod">
          <ac:chgData name="KC Alexander" userId="e9d9e20ae7ab3a17" providerId="LiveId" clId="{8B8D34B9-5173-445A-97F7-DF5AAC8203CB}" dt="2024-02-19T20:26:56.715" v="125" actId="14100"/>
          <ac:picMkLst>
            <pc:docMk/>
            <pc:sldMk cId="1660542394" sldId="827"/>
            <ac:picMk id="3" creationId="{C0C27386-93F1-68D4-79D2-C7AFEC349EBC}"/>
          </ac:picMkLst>
        </pc:picChg>
      </pc:sldChg>
      <pc:sldChg chg="modSp mod">
        <pc:chgData name="KC Alexander" userId="e9d9e20ae7ab3a17" providerId="LiveId" clId="{8B8D34B9-5173-445A-97F7-DF5AAC8203CB}" dt="2024-02-19T20:27:04.633" v="127" actId="14100"/>
        <pc:sldMkLst>
          <pc:docMk/>
          <pc:sldMk cId="741546048" sldId="828"/>
        </pc:sldMkLst>
        <pc:picChg chg="mod">
          <ac:chgData name="KC Alexander" userId="e9d9e20ae7ab3a17" providerId="LiveId" clId="{8B8D34B9-5173-445A-97F7-DF5AAC8203CB}" dt="2024-02-19T20:27:04.633" v="127" actId="14100"/>
          <ac:picMkLst>
            <pc:docMk/>
            <pc:sldMk cId="741546048" sldId="828"/>
            <ac:picMk id="3" creationId="{298D6C31-6514-0949-16CE-A581CA7CB427}"/>
          </ac:picMkLst>
        </pc:picChg>
      </pc:sldChg>
      <pc:sldChg chg="modSp mod">
        <pc:chgData name="KC Alexander" userId="e9d9e20ae7ab3a17" providerId="LiveId" clId="{8B8D34B9-5173-445A-97F7-DF5AAC8203CB}" dt="2024-02-19T20:27:13.876" v="129" actId="14100"/>
        <pc:sldMkLst>
          <pc:docMk/>
          <pc:sldMk cId="2489650300" sldId="829"/>
        </pc:sldMkLst>
        <pc:picChg chg="mod">
          <ac:chgData name="KC Alexander" userId="e9d9e20ae7ab3a17" providerId="LiveId" clId="{8B8D34B9-5173-445A-97F7-DF5AAC8203CB}" dt="2024-02-19T20:27:13.876" v="129" actId="14100"/>
          <ac:picMkLst>
            <pc:docMk/>
            <pc:sldMk cId="2489650300" sldId="829"/>
            <ac:picMk id="3" creationId="{D34C153A-F70F-E90F-17F0-0531AE461F71}"/>
          </ac:picMkLst>
        </pc:picChg>
      </pc:sldChg>
      <pc:sldChg chg="modSp mod">
        <pc:chgData name="KC Alexander" userId="e9d9e20ae7ab3a17" providerId="LiveId" clId="{8B8D34B9-5173-445A-97F7-DF5AAC8203CB}" dt="2024-02-19T20:27:25.654" v="131" actId="14100"/>
        <pc:sldMkLst>
          <pc:docMk/>
          <pc:sldMk cId="3167103146" sldId="830"/>
        </pc:sldMkLst>
        <pc:picChg chg="mod">
          <ac:chgData name="KC Alexander" userId="e9d9e20ae7ab3a17" providerId="LiveId" clId="{8B8D34B9-5173-445A-97F7-DF5AAC8203CB}" dt="2024-02-19T20:27:25.654" v="131" actId="14100"/>
          <ac:picMkLst>
            <pc:docMk/>
            <pc:sldMk cId="3167103146" sldId="830"/>
            <ac:picMk id="3" creationId="{9B476891-32B3-6F3B-39D7-53B02C52511B}"/>
          </ac:picMkLst>
        </pc:picChg>
      </pc:sldChg>
      <pc:sldChg chg="modSp mod">
        <pc:chgData name="KC Alexander" userId="e9d9e20ae7ab3a17" providerId="LiveId" clId="{8B8D34B9-5173-445A-97F7-DF5AAC8203CB}" dt="2024-02-19T20:27:35.838" v="133" actId="14100"/>
        <pc:sldMkLst>
          <pc:docMk/>
          <pc:sldMk cId="4252685962" sldId="831"/>
        </pc:sldMkLst>
        <pc:picChg chg="mod">
          <ac:chgData name="KC Alexander" userId="e9d9e20ae7ab3a17" providerId="LiveId" clId="{8B8D34B9-5173-445A-97F7-DF5AAC8203CB}" dt="2024-02-19T20:27:35.838" v="133" actId="14100"/>
          <ac:picMkLst>
            <pc:docMk/>
            <pc:sldMk cId="4252685962" sldId="831"/>
            <ac:picMk id="3" creationId="{7C1C4128-FD26-6BF7-BFA3-CB1F1BDC62B5}"/>
          </ac:picMkLst>
        </pc:picChg>
      </pc:sldChg>
      <pc:sldChg chg="modSp mod">
        <pc:chgData name="KC Alexander" userId="e9d9e20ae7ab3a17" providerId="LiveId" clId="{8B8D34B9-5173-445A-97F7-DF5AAC8203CB}" dt="2024-02-19T20:27:47.346" v="135" actId="14100"/>
        <pc:sldMkLst>
          <pc:docMk/>
          <pc:sldMk cId="137404790" sldId="832"/>
        </pc:sldMkLst>
        <pc:picChg chg="mod">
          <ac:chgData name="KC Alexander" userId="e9d9e20ae7ab3a17" providerId="LiveId" clId="{8B8D34B9-5173-445A-97F7-DF5AAC8203CB}" dt="2024-02-19T20:27:47.346" v="135" actId="14100"/>
          <ac:picMkLst>
            <pc:docMk/>
            <pc:sldMk cId="137404790" sldId="832"/>
            <ac:picMk id="3" creationId="{EC96DC82-F455-9371-265E-EAC0CDC74B0D}"/>
          </ac:picMkLst>
        </pc:picChg>
      </pc:sldChg>
      <pc:sldChg chg="modSp mod">
        <pc:chgData name="KC Alexander" userId="e9d9e20ae7ab3a17" providerId="LiveId" clId="{8B8D34B9-5173-445A-97F7-DF5AAC8203CB}" dt="2024-02-19T20:28:02.105" v="137" actId="14100"/>
        <pc:sldMkLst>
          <pc:docMk/>
          <pc:sldMk cId="606513478" sldId="833"/>
        </pc:sldMkLst>
        <pc:picChg chg="mod">
          <ac:chgData name="KC Alexander" userId="e9d9e20ae7ab3a17" providerId="LiveId" clId="{8B8D34B9-5173-445A-97F7-DF5AAC8203CB}" dt="2024-02-19T20:28:02.105" v="137" actId="14100"/>
          <ac:picMkLst>
            <pc:docMk/>
            <pc:sldMk cId="606513478" sldId="833"/>
            <ac:picMk id="3" creationId="{56031886-DAF0-4F1B-245B-B008391BB1BB}"/>
          </ac:picMkLst>
        </pc:picChg>
      </pc:sldChg>
      <pc:sldChg chg="modSp mod">
        <pc:chgData name="KC Alexander" userId="e9d9e20ae7ab3a17" providerId="LiveId" clId="{8B8D34B9-5173-445A-97F7-DF5AAC8203CB}" dt="2024-02-19T20:28:10.509" v="139" actId="14100"/>
        <pc:sldMkLst>
          <pc:docMk/>
          <pc:sldMk cId="2240408734" sldId="834"/>
        </pc:sldMkLst>
        <pc:picChg chg="mod">
          <ac:chgData name="KC Alexander" userId="e9d9e20ae7ab3a17" providerId="LiveId" clId="{8B8D34B9-5173-445A-97F7-DF5AAC8203CB}" dt="2024-02-19T20:28:10.509" v="139" actId="14100"/>
          <ac:picMkLst>
            <pc:docMk/>
            <pc:sldMk cId="2240408734" sldId="834"/>
            <ac:picMk id="3" creationId="{4D4AE879-7A4C-0D58-07BC-FCD3489D8EE2}"/>
          </ac:picMkLst>
        </pc:picChg>
      </pc:sldChg>
      <pc:sldChg chg="modSp mod">
        <pc:chgData name="KC Alexander" userId="e9d9e20ae7ab3a17" providerId="LiveId" clId="{8B8D34B9-5173-445A-97F7-DF5AAC8203CB}" dt="2024-02-19T20:28:17.860" v="141" actId="14100"/>
        <pc:sldMkLst>
          <pc:docMk/>
          <pc:sldMk cId="3213512940" sldId="835"/>
        </pc:sldMkLst>
        <pc:picChg chg="mod">
          <ac:chgData name="KC Alexander" userId="e9d9e20ae7ab3a17" providerId="LiveId" clId="{8B8D34B9-5173-445A-97F7-DF5AAC8203CB}" dt="2024-02-19T20:28:17.860" v="141" actId="14100"/>
          <ac:picMkLst>
            <pc:docMk/>
            <pc:sldMk cId="3213512940" sldId="835"/>
            <ac:picMk id="3" creationId="{49302239-6F97-FBB8-E54A-0BEBBD1B4E90}"/>
          </ac:picMkLst>
        </pc:picChg>
      </pc:sldChg>
      <pc:sldChg chg="modSp mod">
        <pc:chgData name="KC Alexander" userId="e9d9e20ae7ab3a17" providerId="LiveId" clId="{8B8D34B9-5173-445A-97F7-DF5AAC8203CB}" dt="2024-02-19T20:28:26.678" v="143" actId="14100"/>
        <pc:sldMkLst>
          <pc:docMk/>
          <pc:sldMk cId="1515091802" sldId="836"/>
        </pc:sldMkLst>
        <pc:picChg chg="mod">
          <ac:chgData name="KC Alexander" userId="e9d9e20ae7ab3a17" providerId="LiveId" clId="{8B8D34B9-5173-445A-97F7-DF5AAC8203CB}" dt="2024-02-19T20:28:26.678" v="143" actId="14100"/>
          <ac:picMkLst>
            <pc:docMk/>
            <pc:sldMk cId="1515091802" sldId="836"/>
            <ac:picMk id="3" creationId="{8C72EE66-1D5F-968A-34D5-955E89476E20}"/>
          </ac:picMkLst>
        </pc:picChg>
      </pc:sldChg>
      <pc:sldChg chg="modSp mod">
        <pc:chgData name="KC Alexander" userId="e9d9e20ae7ab3a17" providerId="LiveId" clId="{8B8D34B9-5173-445A-97F7-DF5AAC8203CB}" dt="2024-02-19T20:28:40.382" v="145" actId="14100"/>
        <pc:sldMkLst>
          <pc:docMk/>
          <pc:sldMk cId="997925867" sldId="838"/>
        </pc:sldMkLst>
        <pc:picChg chg="mod">
          <ac:chgData name="KC Alexander" userId="e9d9e20ae7ab3a17" providerId="LiveId" clId="{8B8D34B9-5173-445A-97F7-DF5AAC8203CB}" dt="2024-02-19T20:28:40.382" v="145" actId="14100"/>
          <ac:picMkLst>
            <pc:docMk/>
            <pc:sldMk cId="997925867" sldId="838"/>
            <ac:picMk id="3" creationId="{88AE0168-37DE-A6FB-092A-745356B1F579}"/>
          </ac:picMkLst>
        </pc:picChg>
      </pc:sldChg>
      <pc:sldChg chg="modSp mod">
        <pc:chgData name="KC Alexander" userId="e9d9e20ae7ab3a17" providerId="LiveId" clId="{8B8D34B9-5173-445A-97F7-DF5AAC8203CB}" dt="2024-02-19T20:28:54.400" v="147" actId="14100"/>
        <pc:sldMkLst>
          <pc:docMk/>
          <pc:sldMk cId="388591335" sldId="840"/>
        </pc:sldMkLst>
        <pc:picChg chg="mod">
          <ac:chgData name="KC Alexander" userId="e9d9e20ae7ab3a17" providerId="LiveId" clId="{8B8D34B9-5173-445A-97F7-DF5AAC8203CB}" dt="2024-02-19T20:28:54.400" v="147" actId="14100"/>
          <ac:picMkLst>
            <pc:docMk/>
            <pc:sldMk cId="388591335" sldId="840"/>
            <ac:picMk id="3" creationId="{98ECD6F8-B79B-058A-3FE2-BEC7250ED1B9}"/>
          </ac:picMkLst>
        </pc:picChg>
      </pc:sldChg>
      <pc:sldChg chg="modSp mod">
        <pc:chgData name="KC Alexander" userId="e9d9e20ae7ab3a17" providerId="LiveId" clId="{8B8D34B9-5173-445A-97F7-DF5AAC8203CB}" dt="2024-02-19T20:29:09.932" v="149" actId="14100"/>
        <pc:sldMkLst>
          <pc:docMk/>
          <pc:sldMk cId="3675132815" sldId="843"/>
        </pc:sldMkLst>
        <pc:picChg chg="mod">
          <ac:chgData name="KC Alexander" userId="e9d9e20ae7ab3a17" providerId="LiveId" clId="{8B8D34B9-5173-445A-97F7-DF5AAC8203CB}" dt="2024-02-19T20:29:09.932" v="149" actId="14100"/>
          <ac:picMkLst>
            <pc:docMk/>
            <pc:sldMk cId="3675132815" sldId="843"/>
            <ac:picMk id="3" creationId="{FC9EC30F-6539-5CD9-523E-45EF7F8CF9F3}"/>
          </ac:picMkLst>
        </pc:picChg>
      </pc:sldChg>
      <pc:sldChg chg="modSp mod">
        <pc:chgData name="KC Alexander" userId="e9d9e20ae7ab3a17" providerId="LiveId" clId="{8B8D34B9-5173-445A-97F7-DF5AAC8203CB}" dt="2024-02-19T20:29:23.171" v="151" actId="14100"/>
        <pc:sldMkLst>
          <pc:docMk/>
          <pc:sldMk cId="4231378889" sldId="846"/>
        </pc:sldMkLst>
        <pc:picChg chg="mod">
          <ac:chgData name="KC Alexander" userId="e9d9e20ae7ab3a17" providerId="LiveId" clId="{8B8D34B9-5173-445A-97F7-DF5AAC8203CB}" dt="2024-02-19T20:29:23.171" v="151" actId="14100"/>
          <ac:picMkLst>
            <pc:docMk/>
            <pc:sldMk cId="4231378889" sldId="846"/>
            <ac:picMk id="3" creationId="{37FD1B40-BEAB-2E09-17CF-275166DA6E9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5A9A-200F-8533-E474-E9FDA0CB3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142CE-73B6-9F06-5A84-76A93A585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F80C5-9124-851A-6186-39A3E2C1E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8C688-B846-39FB-3779-B7490E434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C55D6-0AFA-92C4-5934-DCC6D456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6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0028-8410-07CD-7BA6-1FBE9D5BD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314453-4B59-8670-4015-9042ED8FD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BF24B-6FCC-A2C7-8C26-6C4FA2B4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3C712-C3DE-F56F-C085-042291D57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F008B-30B3-F340-AAFA-3CA12EE2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2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23D4D-39BC-5626-C358-AB3F5C193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19C031-4123-AE63-A762-BB8104AD7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EE495-C2A8-B0EE-BE3E-D2064FF1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A4D48-5077-57E6-5A3C-E34D71086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9E959-DD55-6645-2FD2-D455FC0C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3138F-FFBB-705E-EFFE-159E6A2D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FC78B-3674-280A-999E-7F49405E1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53E1E-8858-8F9E-4279-47EC12E58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14796-5845-6344-B8A6-27A541F4B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1A9CE-A8CD-AA0B-44A8-C1160FED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D439B-6DBB-FD21-E476-7A9A7EE2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847E5-3716-D19A-E2F4-5B886B702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3C7B8-5575-6DAA-F8F0-4EE5D9CF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83F2C-EC88-9540-C248-078581135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4C0E8-7F87-F623-AD11-868CB0E6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8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5B89E-DAA2-4098-08CC-36CC8E6F6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ACFC5-70C0-7E7A-1F62-97F693EDE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16A7F-0BA4-244C-7906-9DE4E3CCB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BF2A1-E4F6-6A1A-C12B-E0163A23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A97FF-EB75-7B7B-583D-0C5023DA3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90CD1-0DF8-9290-1997-90DFAA4B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7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C4A24-C83D-7374-F86A-992DE24E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A97A9-8471-DB73-8304-909AA3C69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F0C40-6678-34E2-78E8-EB5A6D00B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F86A28-6028-8B71-265D-6CF8FE853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C77747-A940-CF71-F131-61258C370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BC7ADF-8AF8-20E4-1FC0-06BFB5EC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53BDFB-6757-9FB4-9EC3-68A06A06A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7B7125-E908-C2AC-4CEC-2D25CDA8B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6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1442E-96BA-EC64-61BD-A4E4C0D29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2EAB1F-D1F3-57EC-F875-2AC5D2EA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419F86-7FA2-25C4-B2EB-59840F6A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B49E8-C26F-2636-17CF-215ABA97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3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9AF63A-53DA-12A3-6445-D6EA4F33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7A670-2596-ED2C-CB3A-0C5B026E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7408B-E627-0133-FDAF-DABBA8545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8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7804E-CB82-3C8C-0F67-3BD63C898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5E2AB-BB40-951F-E7E8-FF14BF5E0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4F1D8-46E9-C1EF-7BDF-A493809EA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6B3BA-4970-BECB-846D-61025F3D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4D45F-3368-1FCB-8E06-CC299E3B0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F09A7-9926-00D0-7B11-C6D1333B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7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D651-560C-17A3-92AC-728FAF74C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49517-8EA3-54EE-D1E5-6DAB8913F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E348C-FE7B-CF3E-EB98-5DD9CFF80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D18B6-E393-9AF1-0BF9-F398F10F3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0B6A9-547C-CCE5-5809-ED69860D4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402BE-F88C-7F21-D7E5-EA6ABD8B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B54581-1CE4-2738-C67C-61B472701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93D96-E14E-B5F0-F817-8A20E52BA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B854F-91C1-6CD2-E3DD-2765E6506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83AAC-88A1-AB15-FC56-088881F6D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31B23-CFC5-D6AE-1BB8-6F95D5C76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60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A0FD9BE-4376-C847-C300-0D05D092AD02}"/>
              </a:ext>
            </a:extLst>
          </p:cNvPr>
          <p:cNvSpPr txBox="1">
            <a:spLocks/>
          </p:cNvSpPr>
          <p:nvPr/>
        </p:nvSpPr>
        <p:spPr>
          <a:xfrm>
            <a:off x="614516" y="121780"/>
            <a:ext cx="11366090" cy="3408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4800" dirty="0">
                <a:latin typeface="+mj-lt"/>
                <a:ea typeface="+mj-ea"/>
                <a:cs typeface="+mj-cs"/>
              </a:rPr>
              <a:t>Haddam Garden Club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Dahlia Presentation by Gayle Wentworth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000" dirty="0">
                <a:latin typeface="+mj-lt"/>
                <a:ea typeface="+mj-ea"/>
                <a:cs typeface="+mj-cs"/>
              </a:rPr>
              <a:t>Haddam Community Center, Haddam, CT</a:t>
            </a:r>
            <a:br>
              <a:rPr lang="en-US" sz="4000" dirty="0">
                <a:latin typeface="+mj-lt"/>
                <a:ea typeface="+mj-ea"/>
                <a:cs typeface="+mj-cs"/>
              </a:rPr>
            </a:br>
            <a:r>
              <a:rPr lang="en-US" sz="4000" dirty="0">
                <a:latin typeface="+mj-lt"/>
                <a:ea typeface="+mj-ea"/>
                <a:cs typeface="+mj-cs"/>
              </a:rPr>
              <a:t>October 11, 2023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212431-1742-C22C-B74E-57A3038BA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842" y="3429000"/>
            <a:ext cx="2743438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12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9 IMG_2246">
            <a:extLst>
              <a:ext uri="{FF2B5EF4-FFF2-40B4-BE49-F238E27FC236}">
                <a16:creationId xmlns:a16="http://schemas.microsoft.com/office/drawing/2014/main" id="{7C1C4128-FD26-6BF7-BFA3-CB1F1BDC62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1981" y="857967"/>
            <a:ext cx="6863736" cy="514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685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 IMG_2252">
            <a:extLst>
              <a:ext uri="{FF2B5EF4-FFF2-40B4-BE49-F238E27FC236}">
                <a16:creationId xmlns:a16="http://schemas.microsoft.com/office/drawing/2014/main" id="{EC96DC82-F455-9371-265E-EAC0CDC74B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1981" y="857967"/>
            <a:ext cx="6863736" cy="514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4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 IMG_2253">
            <a:extLst>
              <a:ext uri="{FF2B5EF4-FFF2-40B4-BE49-F238E27FC236}">
                <a16:creationId xmlns:a16="http://schemas.microsoft.com/office/drawing/2014/main" id="{56031886-DAF0-4F1B-245B-B008391BB1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13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 IMG_2251">
            <a:extLst>
              <a:ext uri="{FF2B5EF4-FFF2-40B4-BE49-F238E27FC236}">
                <a16:creationId xmlns:a16="http://schemas.microsoft.com/office/drawing/2014/main" id="{4D4AE879-7A4C-0D58-07BC-FCD3489D8E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08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 IMG_2249">
            <a:extLst>
              <a:ext uri="{FF2B5EF4-FFF2-40B4-BE49-F238E27FC236}">
                <a16:creationId xmlns:a16="http://schemas.microsoft.com/office/drawing/2014/main" id="{49302239-6F97-FBB8-E54A-0BEBBD1B4E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12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 IMG_2250">
            <a:extLst>
              <a:ext uri="{FF2B5EF4-FFF2-40B4-BE49-F238E27FC236}">
                <a16:creationId xmlns:a16="http://schemas.microsoft.com/office/drawing/2014/main" id="{8C72EE66-1D5F-968A-34D5-955E89476E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920" y="863703"/>
            <a:ext cx="6850626" cy="513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91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B Hostesses from Caroline">
            <a:extLst>
              <a:ext uri="{FF2B5EF4-FFF2-40B4-BE49-F238E27FC236}">
                <a16:creationId xmlns:a16="http://schemas.microsoft.com/office/drawing/2014/main" id="{3273A6F2-8AA1-2ECA-A9EC-6BF8EFFE18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20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 IMG_2254">
            <a:extLst>
              <a:ext uri="{FF2B5EF4-FFF2-40B4-BE49-F238E27FC236}">
                <a16:creationId xmlns:a16="http://schemas.microsoft.com/office/drawing/2014/main" id="{88AE0168-37DE-A6FB-092A-745356B1F5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3069" y="877530"/>
            <a:ext cx="6856363" cy="514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25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 IMG_2247">
            <a:extLst>
              <a:ext uri="{FF2B5EF4-FFF2-40B4-BE49-F238E27FC236}">
                <a16:creationId xmlns:a16="http://schemas.microsoft.com/office/drawing/2014/main" id="{8D6359C1-C8CE-F158-CD52-7430AAAAE2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64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 IMG_2257">
            <a:extLst>
              <a:ext uri="{FF2B5EF4-FFF2-40B4-BE49-F238E27FC236}">
                <a16:creationId xmlns:a16="http://schemas.microsoft.com/office/drawing/2014/main" id="{98ECD6F8-B79B-058A-3FE2-BEC7250ED1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96393" y="853051"/>
            <a:ext cx="6824407" cy="511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1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1 IMG_2272">
            <a:extLst>
              <a:ext uri="{FF2B5EF4-FFF2-40B4-BE49-F238E27FC236}">
                <a16:creationId xmlns:a16="http://schemas.microsoft.com/office/drawing/2014/main" id="{6619A151-F813-5987-E21E-46E4B68D82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1197" y="886644"/>
            <a:ext cx="6824408" cy="511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86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 IMG_2259">
            <a:extLst>
              <a:ext uri="{FF2B5EF4-FFF2-40B4-BE49-F238E27FC236}">
                <a16:creationId xmlns:a16="http://schemas.microsoft.com/office/drawing/2014/main" id="{0AFDCA14-C853-857D-5AEC-EEDBB3489E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20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 IMG_2262">
            <a:extLst>
              <a:ext uri="{FF2B5EF4-FFF2-40B4-BE49-F238E27FC236}">
                <a16:creationId xmlns:a16="http://schemas.microsoft.com/office/drawing/2014/main" id="{36C0578A-B85E-C3B2-8C02-D602812CB2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69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 IMG_2263">
            <a:extLst>
              <a:ext uri="{FF2B5EF4-FFF2-40B4-BE49-F238E27FC236}">
                <a16:creationId xmlns:a16="http://schemas.microsoft.com/office/drawing/2014/main" id="{FC9EC30F-6539-5CD9-523E-45EF7F8CF9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2735" y="851309"/>
            <a:ext cx="6856361" cy="514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32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1 IMG_2258">
            <a:extLst>
              <a:ext uri="{FF2B5EF4-FFF2-40B4-BE49-F238E27FC236}">
                <a16:creationId xmlns:a16="http://schemas.microsoft.com/office/drawing/2014/main" id="{14D6B87C-57D7-AD7B-2386-B6EEACE64C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04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 IMG_2266">
            <a:extLst>
              <a:ext uri="{FF2B5EF4-FFF2-40B4-BE49-F238E27FC236}">
                <a16:creationId xmlns:a16="http://schemas.microsoft.com/office/drawing/2014/main" id="{B83E7077-7F55-AD3B-4C39-AEC462C784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84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 IMG_2265">
            <a:extLst>
              <a:ext uri="{FF2B5EF4-FFF2-40B4-BE49-F238E27FC236}">
                <a16:creationId xmlns:a16="http://schemas.microsoft.com/office/drawing/2014/main" id="{37FD1B40-BEAB-2E09-17CF-275166DA6E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788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4 IMG_2260">
            <a:extLst>
              <a:ext uri="{FF2B5EF4-FFF2-40B4-BE49-F238E27FC236}">
                <a16:creationId xmlns:a16="http://schemas.microsoft.com/office/drawing/2014/main" id="{E729F90F-AABC-C2E0-9EBA-0239746997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36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 IMG_2239">
            <a:extLst>
              <a:ext uri="{FF2B5EF4-FFF2-40B4-BE49-F238E27FC236}">
                <a16:creationId xmlns:a16="http://schemas.microsoft.com/office/drawing/2014/main" id="{4E5C5F0A-803B-E8AB-3605-F3949476E3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04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3 IMG_2274">
            <a:extLst>
              <a:ext uri="{FF2B5EF4-FFF2-40B4-BE49-F238E27FC236}">
                <a16:creationId xmlns:a16="http://schemas.microsoft.com/office/drawing/2014/main" id="{9AEBAEFD-F9BD-804C-D54B-D5B6394FE6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0510" y="859606"/>
            <a:ext cx="6876845" cy="51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80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4 IMG_7810">
            <a:extLst>
              <a:ext uri="{FF2B5EF4-FFF2-40B4-BE49-F238E27FC236}">
                <a16:creationId xmlns:a16="http://schemas.microsoft.com/office/drawing/2014/main" id="{EB78C6BA-6483-E575-5431-0DC78F185A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1981" y="857967"/>
            <a:ext cx="6863736" cy="514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08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5 IMG_2240">
            <a:extLst>
              <a:ext uri="{FF2B5EF4-FFF2-40B4-BE49-F238E27FC236}">
                <a16:creationId xmlns:a16="http://schemas.microsoft.com/office/drawing/2014/main" id="{C0C27386-93F1-68D4-79D2-C7AFEC349E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42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6 IMG_2241">
            <a:extLst>
              <a:ext uri="{FF2B5EF4-FFF2-40B4-BE49-F238E27FC236}">
                <a16:creationId xmlns:a16="http://schemas.microsoft.com/office/drawing/2014/main" id="{298D6C31-6514-0949-16CE-A581CA7CB4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46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7 IMG_2242">
            <a:extLst>
              <a:ext uri="{FF2B5EF4-FFF2-40B4-BE49-F238E27FC236}">
                <a16:creationId xmlns:a16="http://schemas.microsoft.com/office/drawing/2014/main" id="{D34C153A-F70F-E90F-17F0-0531AE461F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283" y="852231"/>
            <a:ext cx="6863736" cy="514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650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 IMG_2243">
            <a:extLst>
              <a:ext uri="{FF2B5EF4-FFF2-40B4-BE49-F238E27FC236}">
                <a16:creationId xmlns:a16="http://schemas.microsoft.com/office/drawing/2014/main" id="{9B476891-32B3-6F3B-39D7-53B02C5251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3452" y="856328"/>
            <a:ext cx="6850625" cy="513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03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23</Words>
  <Application>Microsoft Office PowerPoint</Application>
  <PresentationFormat>Widescreen</PresentationFormat>
  <Paragraphs>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 Alexander</dc:creator>
  <cp:lastModifiedBy>KC Alexander</cp:lastModifiedBy>
  <cp:revision>18</cp:revision>
  <dcterms:created xsi:type="dcterms:W3CDTF">2024-02-03T22:21:35Z</dcterms:created>
  <dcterms:modified xsi:type="dcterms:W3CDTF">2024-02-19T20:29:30Z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1297987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