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ms-powerpoint.changesinfo+xml" PartName="/ppt/changesInfos/changesInfo1.xml"/>
  <Override ContentType="application/vnd.ms-powerpoint.revisioninfo+xml" PartName="/ppt/revisionInfo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1059" r:id="rId3"/>
    <p:sldId id="1060" r:id="rId4"/>
    <p:sldId id="1061" r:id="rId5"/>
    <p:sldId id="1062" r:id="rId6"/>
    <p:sldId id="1063" r:id="rId7"/>
    <p:sldId id="1064" r:id="rId8"/>
    <p:sldId id="1065" r:id="rId9"/>
  </p:sldIdLst>
  <p:sldSz cx="12192000" cy="6858000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A2F9A3-1E73-42AD-8F0C-2861BFCAE608}" v="1" dt="2024-02-18T22:51:48.1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36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C Alexander" userId="e9d9e20ae7ab3a17" providerId="LiveId" clId="{84A2F9A3-1E73-42AD-8F0C-2861BFCAE608}"/>
    <pc:docChg chg="undo custSel modSld">
      <pc:chgData name="KC Alexander" userId="e9d9e20ae7ab3a17" providerId="LiveId" clId="{84A2F9A3-1E73-42AD-8F0C-2861BFCAE608}" dt="2024-02-18T22:52:55.459" v="256" actId="14100"/>
      <pc:docMkLst>
        <pc:docMk/>
      </pc:docMkLst>
      <pc:sldChg chg="modSp mod">
        <pc:chgData name="KC Alexander" userId="e9d9e20ae7ab3a17" providerId="LiveId" clId="{84A2F9A3-1E73-42AD-8F0C-2861BFCAE608}" dt="2024-02-18T22:52:17.279" v="252" actId="403"/>
        <pc:sldMkLst>
          <pc:docMk/>
          <pc:sldMk cId="1504712754" sldId="256"/>
        </pc:sldMkLst>
        <pc:spChg chg="mod">
          <ac:chgData name="KC Alexander" userId="e9d9e20ae7ab3a17" providerId="LiveId" clId="{84A2F9A3-1E73-42AD-8F0C-2861BFCAE608}" dt="2024-02-18T22:52:17.279" v="252" actId="403"/>
          <ac:spMkLst>
            <pc:docMk/>
            <pc:sldMk cId="1504712754" sldId="256"/>
            <ac:spMk id="8" creationId="{6A0FD9BE-4376-C847-C300-0D05D092AD02}"/>
          </ac:spMkLst>
        </pc:spChg>
      </pc:sldChg>
      <pc:sldChg chg="modSp mod">
        <pc:chgData name="KC Alexander" userId="e9d9e20ae7ab3a17" providerId="LiveId" clId="{84A2F9A3-1E73-42AD-8F0C-2861BFCAE608}" dt="2024-02-18T22:52:38.407" v="254" actId="14100"/>
        <pc:sldMkLst>
          <pc:docMk/>
          <pc:sldMk cId="2699578439" sldId="1061"/>
        </pc:sldMkLst>
        <pc:picChg chg="mod">
          <ac:chgData name="KC Alexander" userId="e9d9e20ae7ab3a17" providerId="LiveId" clId="{84A2F9A3-1E73-42AD-8F0C-2861BFCAE608}" dt="2024-02-18T22:52:38.407" v="254" actId="14100"/>
          <ac:picMkLst>
            <pc:docMk/>
            <pc:sldMk cId="2699578439" sldId="1061"/>
            <ac:picMk id="3" creationId="{336E7999-33BE-BB2F-0E58-9094A3C5B94E}"/>
          </ac:picMkLst>
        </pc:picChg>
      </pc:sldChg>
      <pc:sldChg chg="modSp mod">
        <pc:chgData name="KC Alexander" userId="e9d9e20ae7ab3a17" providerId="LiveId" clId="{84A2F9A3-1E73-42AD-8F0C-2861BFCAE608}" dt="2024-02-18T22:52:55.459" v="256" actId="14100"/>
        <pc:sldMkLst>
          <pc:docMk/>
          <pc:sldMk cId="434445618" sldId="1065"/>
        </pc:sldMkLst>
        <pc:picChg chg="mod">
          <ac:chgData name="KC Alexander" userId="e9d9e20ae7ab3a17" providerId="LiveId" clId="{84A2F9A3-1E73-42AD-8F0C-2861BFCAE608}" dt="2024-02-18T22:52:55.459" v="256" actId="14100"/>
          <ac:picMkLst>
            <pc:docMk/>
            <pc:sldMk cId="434445618" sldId="1065"/>
            <ac:picMk id="3" creationId="{170F6CB3-991E-1E4C-A9F6-84FE21409F1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B5A9A-200F-8533-E474-E9FDA0CB3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142CE-73B6-9F06-5A84-76A93A5856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F80C5-9124-851A-6186-39A3E2C1E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8C688-B846-39FB-3779-B7490E434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C55D6-0AFA-92C4-5934-DCC6D4567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6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20028-8410-07CD-7BA6-1FBE9D5BD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14453-4B59-8670-4015-9042ED8FD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BF24B-6FCC-A2C7-8C26-6C4FA2B4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3C712-C3DE-F56F-C085-042291D57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F008B-30B3-F340-AAFA-3CA12EE2A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2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23D4D-39BC-5626-C358-AB3F5C1933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19C031-4123-AE63-A762-BB8104AD7C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EE495-C2A8-B0EE-BE3E-D2064FF1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A4D48-5077-57E6-5A3C-E34D71086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9E959-DD55-6645-2FD2-D455FC0C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3138F-FFBB-705E-EFFE-159E6A2D9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FC78B-3674-280A-999E-7F49405E1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53E1E-8858-8F9E-4279-47EC12E58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14796-5845-6344-B8A6-27A541F4B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1A9CE-A8CD-AA0B-44A8-C1160FED1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D439B-6DBB-FD21-E476-7A9A7EE2D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9847E5-3716-D19A-E2F4-5B886B70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3C7B8-5575-6DAA-F8F0-4EE5D9CFF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83F2C-EC88-9540-C248-078581135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4C0E8-7F87-F623-AD11-868CB0E69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84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5B89E-DAA2-4098-08CC-36CC8E6F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ACFC5-70C0-7E7A-1F62-97F693EDE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16A7F-0BA4-244C-7906-9DE4E3CCB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9BF2A1-E4F6-6A1A-C12B-E0163A235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A97FF-EB75-7B7B-583D-0C5023DA3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A90CD1-0DF8-9290-1997-90DFAA4B7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77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C4A24-C83D-7374-F86A-992DE24EA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A97A9-8471-DB73-8304-909AA3C69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F0C40-6678-34E2-78E8-EB5A6D00BD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F86A28-6028-8B71-265D-6CF8FE8531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C77747-A940-CF71-F131-61258C3705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BC7ADF-8AF8-20E4-1FC0-06BFB5EC9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53BDFB-6757-9FB4-9EC3-68A06A06A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7B7125-E908-C2AC-4CEC-2D25CDA8B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06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1442E-96BA-EC64-61BD-A4E4C0D29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2EAB1F-D1F3-57EC-F875-2AC5D2EAD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19F86-7FA2-25C4-B2EB-59840F6A1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AB49E8-C26F-2636-17CF-215ABA97B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3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9AF63A-53DA-12A3-6445-D6EA4F33F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67A670-2596-ED2C-CB3A-0C5B026E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77408B-E627-0133-FDAF-DABBA8545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8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7804E-CB82-3C8C-0F67-3BD63C898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5E2AB-BB40-951F-E7E8-FF14BF5E0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94F1D8-46E9-C1EF-7BDF-A493809EA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6B3BA-4970-BECB-846D-61025F3DA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64D45F-3368-1FCB-8E06-CC299E3B0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BF09A7-9926-00D0-7B11-C6D1333B5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7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D651-560C-17A3-92AC-728FAF74C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949517-8EA3-54EE-D1E5-6DAB8913F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6E348C-FE7B-CF3E-EB98-5DD9CFF80C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D18B6-E393-9AF1-0BF9-F398F10F3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30B6A9-547C-CCE5-5809-ED69860D4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402BE-F88C-7F21-D7E5-EA6ABD8B6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B54581-1CE4-2738-C67C-61B472701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93D96-E14E-B5F0-F817-8A20E52BA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B854F-91C1-6CD2-E3DD-2765E6506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83AAC-88A1-AB15-FC56-088881F6D6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31B23-CFC5-D6AE-1BB8-6F95D5C76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607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A0FD9BE-4376-C847-C300-0D05D092AD02}"/>
              </a:ext>
            </a:extLst>
          </p:cNvPr>
          <p:cNvSpPr txBox="1">
            <a:spLocks/>
          </p:cNvSpPr>
          <p:nvPr/>
        </p:nvSpPr>
        <p:spPr>
          <a:xfrm>
            <a:off x="0" y="141445"/>
            <a:ext cx="12192000" cy="3287555"/>
          </a:xfrm>
          <a:prstGeom prst="rect">
            <a:avLst/>
          </a:prstGeom>
        </p:spPr>
        <p:txBody>
          <a:bodyPr>
            <a:normAutofit fontScale="60000" lnSpcReduction="20000"/>
          </a:bodyPr>
          <a:lstStyle/>
          <a:p>
            <a:pPr algn="ctr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6700" dirty="0">
                <a:latin typeface="+mj-lt"/>
                <a:ea typeface="+mj-ea"/>
                <a:cs typeface="+mj-cs"/>
              </a:rPr>
              <a:t>Haddam Garden Club</a:t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6000" dirty="0">
                <a:latin typeface="+mj-lt"/>
                <a:ea typeface="+mj-ea"/>
                <a:cs typeface="+mj-cs"/>
              </a:rPr>
              <a:t>Flower Arrangements for </a:t>
            </a:r>
          </a:p>
          <a:p>
            <a:pPr algn="ctr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6000" dirty="0">
                <a:latin typeface="+mj-lt"/>
                <a:ea typeface="+mj-ea"/>
                <a:cs typeface="+mj-cs"/>
              </a:rPr>
              <a:t>Haddam Historical Society Historic House Tour</a:t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5300" dirty="0">
                <a:latin typeface="+mj-lt"/>
                <a:ea typeface="+mj-ea"/>
                <a:cs typeface="+mj-cs"/>
              </a:rPr>
              <a:t>Throughout Haddam, CT</a:t>
            </a:r>
            <a:br>
              <a:rPr lang="en-US" sz="5300" dirty="0">
                <a:latin typeface="+mj-lt"/>
                <a:ea typeface="+mj-ea"/>
                <a:cs typeface="+mj-cs"/>
              </a:rPr>
            </a:br>
            <a:r>
              <a:rPr lang="en-US" sz="5300" dirty="0">
                <a:latin typeface="+mj-lt"/>
                <a:ea typeface="+mj-ea"/>
                <a:cs typeface="+mj-cs"/>
              </a:rPr>
              <a:t>October 8, 2022</a:t>
            </a:r>
            <a:endParaRPr lang="en-US" sz="6000" dirty="0">
              <a:latin typeface="+mj-lt"/>
              <a:ea typeface="+mj-ea"/>
              <a:cs typeface="+mj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C212431-1742-C22C-B74E-57A3038BA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297" y="3429000"/>
            <a:ext cx="2743438" cy="274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712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G_0741">
            <a:extLst>
              <a:ext uri="{FF2B5EF4-FFF2-40B4-BE49-F238E27FC236}">
                <a16:creationId xmlns:a16="http://schemas.microsoft.com/office/drawing/2014/main" id="{79444CB8-EC52-EC1A-A2DA-C9113972457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138" y="0"/>
            <a:ext cx="74517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077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G_0751">
            <a:extLst>
              <a:ext uri="{FF2B5EF4-FFF2-40B4-BE49-F238E27FC236}">
                <a16:creationId xmlns:a16="http://schemas.microsoft.com/office/drawing/2014/main" id="{64CEECEA-B400-1041-D988-A313CD169F9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000" y="0"/>
            <a:ext cx="58404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708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G_0754">
            <a:extLst>
              <a:ext uri="{FF2B5EF4-FFF2-40B4-BE49-F238E27FC236}">
                <a16:creationId xmlns:a16="http://schemas.microsoft.com/office/drawing/2014/main" id="{336E7999-33BE-BB2F-0E58-9094A3C5B94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7000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578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G_0755">
            <a:extLst>
              <a:ext uri="{FF2B5EF4-FFF2-40B4-BE49-F238E27FC236}">
                <a16:creationId xmlns:a16="http://schemas.microsoft.com/office/drawing/2014/main" id="{7DA79441-4851-FD28-70A4-8ED8A70602E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775" y="0"/>
            <a:ext cx="51228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784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G_0759">
            <a:extLst>
              <a:ext uri="{FF2B5EF4-FFF2-40B4-BE49-F238E27FC236}">
                <a16:creationId xmlns:a16="http://schemas.microsoft.com/office/drawing/2014/main" id="{DD425DE4-1AB3-CB01-CA5E-22CBFDDB169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471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G_0760">
            <a:extLst>
              <a:ext uri="{FF2B5EF4-FFF2-40B4-BE49-F238E27FC236}">
                <a16:creationId xmlns:a16="http://schemas.microsoft.com/office/drawing/2014/main" id="{7D2F7842-FF69-E57F-5198-2EFB3EC80E9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213" y="0"/>
            <a:ext cx="65039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76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G_0766">
            <a:extLst>
              <a:ext uri="{FF2B5EF4-FFF2-40B4-BE49-F238E27FC236}">
                <a16:creationId xmlns:a16="http://schemas.microsoft.com/office/drawing/2014/main" id="{170F6CB3-991E-1E4C-A9F6-84FE21409F1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7000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445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24</Words>
  <Application>Microsoft Office PowerPoint</Application>
  <PresentationFormat>Widescreen</PresentationFormat>
  <Paragraphs>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KC Alexander</dc:creator>
  <cp:lastModifiedBy>KC Alexander</cp:lastModifiedBy>
  <cp:revision>27</cp:revision>
  <dcterms:created xsi:type="dcterms:W3CDTF">2024-02-03T22:21:35Z</dcterms:created>
  <dcterms:modified xsi:type="dcterms:W3CDTF">2024-02-18T22:53:01Z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420150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