
<file path=[Content_Types].xml><?xml version="1.0" encoding="utf-8"?>
<Types xmlns="http://schemas.openxmlformats.org/package/2006/content-types">
  <Default ContentType="image/jpeg" Extension="jpeg"/>
  <Default ContentType="image/jpeg" Extension="JP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slide+xml" PartName="/ppt/slides/slide27.xml"/>
  <Override ContentType="application/vnd.openxmlformats-officedocument.presentationml.slide+xml" PartName="/ppt/slides/slide28.xml"/>
  <Override ContentType="application/vnd.openxmlformats-officedocument.presentationml.slide+xml" PartName="/ppt/slides/slide29.xml"/>
  <Override ContentType="application/vnd.openxmlformats-officedocument.presentationml.slide+xml" PartName="/ppt/slides/slide30.xml"/>
  <Override ContentType="application/vnd.openxmlformats-officedocument.presentationml.slide+xml" PartName="/ppt/slides/slide31.xml"/>
  <Override ContentType="application/vnd.openxmlformats-officedocument.presentationml.slide+xml" PartName="/ppt/slides/slide32.xml"/>
  <Override ContentType="application/vnd.openxmlformats-officedocument.presentationml.slide+xml" PartName="/ppt/slides/slide33.xml"/>
  <Override ContentType="application/vnd.openxmlformats-officedocument.presentationml.slide+xml" PartName="/ppt/slides/slide34.xml"/>
  <Override ContentType="application/vnd.openxmlformats-officedocument.presentationml.slide+xml" PartName="/ppt/slides/slide35.xml"/>
  <Override ContentType="application/vnd.openxmlformats-officedocument.presentationml.slide+xml" PartName="/ppt/slides/slide36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ms-powerpoint.changesinfo+xml" PartName="/ppt/changesInfos/changesInfo1.xml"/>
  <Override ContentType="application/vnd.ms-powerpoint.revisioninfo+xml" PartName="/ppt/revisionInfo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67" r:id="rId3"/>
    <p:sldId id="368" r:id="rId4"/>
    <p:sldId id="369" r:id="rId5"/>
    <p:sldId id="370" r:id="rId6"/>
    <p:sldId id="371" r:id="rId7"/>
    <p:sldId id="372" r:id="rId8"/>
    <p:sldId id="373" r:id="rId9"/>
    <p:sldId id="374" r:id="rId10"/>
    <p:sldId id="375" r:id="rId11"/>
    <p:sldId id="376" r:id="rId12"/>
    <p:sldId id="377" r:id="rId13"/>
    <p:sldId id="378" r:id="rId14"/>
    <p:sldId id="379" r:id="rId15"/>
    <p:sldId id="380" r:id="rId16"/>
    <p:sldId id="381" r:id="rId17"/>
    <p:sldId id="382" r:id="rId18"/>
    <p:sldId id="383" r:id="rId19"/>
    <p:sldId id="384" r:id="rId20"/>
    <p:sldId id="385" r:id="rId21"/>
    <p:sldId id="386" r:id="rId22"/>
    <p:sldId id="387" r:id="rId23"/>
    <p:sldId id="388" r:id="rId24"/>
    <p:sldId id="389" r:id="rId25"/>
    <p:sldId id="390" r:id="rId26"/>
    <p:sldId id="391" r:id="rId27"/>
    <p:sldId id="392" r:id="rId28"/>
    <p:sldId id="393" r:id="rId29"/>
    <p:sldId id="394" r:id="rId30"/>
    <p:sldId id="395" r:id="rId31"/>
    <p:sldId id="396" r:id="rId32"/>
    <p:sldId id="397" r:id="rId33"/>
    <p:sldId id="398" r:id="rId34"/>
    <p:sldId id="399" r:id="rId35"/>
    <p:sldId id="400" r:id="rId36"/>
    <p:sldId id="401" r:id="rId37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12117DE-2CBE-4C6A-8748-60EE2914D55C}" v="1" dt="2024-02-04T16:29:29.70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365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microsoft.com/office/2016/11/relationships/changesInfo" Target="changesInfos/changesInfo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microsoft.com/office/2015/10/relationships/revisionInfo" Target="revisionInfo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C Alexander" userId="e9d9e20ae7ab3a17" providerId="LiveId" clId="{812117DE-2CBE-4C6A-8748-60EE2914D55C}"/>
    <pc:docChg chg="modSld">
      <pc:chgData name="KC Alexander" userId="e9d9e20ae7ab3a17" providerId="LiveId" clId="{812117DE-2CBE-4C6A-8748-60EE2914D55C}" dt="2024-02-04T16:30:08.812" v="138" actId="688"/>
      <pc:docMkLst>
        <pc:docMk/>
      </pc:docMkLst>
      <pc:sldChg chg="modSp mod">
        <pc:chgData name="KC Alexander" userId="e9d9e20ae7ab3a17" providerId="LiveId" clId="{812117DE-2CBE-4C6A-8748-60EE2914D55C}" dt="2024-02-04T16:28:06.646" v="135" actId="20577"/>
        <pc:sldMkLst>
          <pc:docMk/>
          <pc:sldMk cId="1504712754" sldId="256"/>
        </pc:sldMkLst>
        <pc:spChg chg="mod">
          <ac:chgData name="KC Alexander" userId="e9d9e20ae7ab3a17" providerId="LiveId" clId="{812117DE-2CBE-4C6A-8748-60EE2914D55C}" dt="2024-02-04T16:28:06.646" v="135" actId="20577"/>
          <ac:spMkLst>
            <pc:docMk/>
            <pc:sldMk cId="1504712754" sldId="256"/>
            <ac:spMk id="8" creationId="{6A0FD9BE-4376-C847-C300-0D05D092AD02}"/>
          </ac:spMkLst>
        </pc:spChg>
      </pc:sldChg>
      <pc:sldChg chg="modSp mod">
        <pc:chgData name="KC Alexander" userId="e9d9e20ae7ab3a17" providerId="LiveId" clId="{812117DE-2CBE-4C6A-8748-60EE2914D55C}" dt="2024-02-04T16:29:57.085" v="136" actId="688"/>
        <pc:sldMkLst>
          <pc:docMk/>
          <pc:sldMk cId="2580451416" sldId="381"/>
        </pc:sldMkLst>
        <pc:picChg chg="mod">
          <ac:chgData name="KC Alexander" userId="e9d9e20ae7ab3a17" providerId="LiveId" clId="{812117DE-2CBE-4C6A-8748-60EE2914D55C}" dt="2024-02-04T16:29:57.085" v="136" actId="688"/>
          <ac:picMkLst>
            <pc:docMk/>
            <pc:sldMk cId="2580451416" sldId="381"/>
            <ac:picMk id="3" creationId="{45502B45-511A-8D72-65C9-5B1E6E06AEE1}"/>
          </ac:picMkLst>
        </pc:picChg>
      </pc:sldChg>
      <pc:sldChg chg="modSp mod">
        <pc:chgData name="KC Alexander" userId="e9d9e20ae7ab3a17" providerId="LiveId" clId="{812117DE-2CBE-4C6A-8748-60EE2914D55C}" dt="2024-02-04T16:30:03.949" v="137" actId="688"/>
        <pc:sldMkLst>
          <pc:docMk/>
          <pc:sldMk cId="3610887668" sldId="386"/>
        </pc:sldMkLst>
        <pc:picChg chg="mod">
          <ac:chgData name="KC Alexander" userId="e9d9e20ae7ab3a17" providerId="LiveId" clId="{812117DE-2CBE-4C6A-8748-60EE2914D55C}" dt="2024-02-04T16:30:03.949" v="137" actId="688"/>
          <ac:picMkLst>
            <pc:docMk/>
            <pc:sldMk cId="3610887668" sldId="386"/>
            <ac:picMk id="3" creationId="{D808B504-8C85-B1B7-229E-51918879140C}"/>
          </ac:picMkLst>
        </pc:picChg>
      </pc:sldChg>
      <pc:sldChg chg="modSp mod">
        <pc:chgData name="KC Alexander" userId="e9d9e20ae7ab3a17" providerId="LiveId" clId="{812117DE-2CBE-4C6A-8748-60EE2914D55C}" dt="2024-02-04T16:30:08.812" v="138" actId="688"/>
        <pc:sldMkLst>
          <pc:docMk/>
          <pc:sldMk cId="613823237" sldId="387"/>
        </pc:sldMkLst>
        <pc:picChg chg="mod">
          <ac:chgData name="KC Alexander" userId="e9d9e20ae7ab3a17" providerId="LiveId" clId="{812117DE-2CBE-4C6A-8748-60EE2914D55C}" dt="2024-02-04T16:30:08.812" v="138" actId="688"/>
          <ac:picMkLst>
            <pc:docMk/>
            <pc:sldMk cId="613823237" sldId="387"/>
            <ac:picMk id="3" creationId="{69030CF7-B69C-16E2-655C-C764DC3DE8B4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9B5A9A-200F-8533-E474-E9FDA0CB3F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1C142CE-73B6-9F06-5A84-76A93A5856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BF80C5-9124-851A-6186-39A3E2C1E5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771D6-E3E2-47D5-B48D-034AC8D578C6}" type="datetimeFigureOut">
              <a:rPr lang="en-US" smtClean="0"/>
              <a:t>2/4/2024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28C688-B846-39FB-3779-B7490E434C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5C55D6-0AFA-92C4-5934-DCC6D4567D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DAD42-57FD-47FE-BEF1-20C072FC86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1624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520028-8410-07CD-7BA6-1FBE9D5BD3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5314453-4B59-8670-4015-9042ED8FD9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6BF24B-6FCC-A2C7-8C26-6C4FA2B417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771D6-E3E2-47D5-B48D-034AC8D578C6}" type="datetimeFigureOut">
              <a:rPr lang="en-US" smtClean="0"/>
              <a:t>2/4/2024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33C712-C3DE-F56F-C085-042291D57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BF008B-30B3-F340-AAFA-3CA12EE2AE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DAD42-57FD-47FE-BEF1-20C072FC86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8290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6223D4D-39BC-5626-C358-AB3F5C19337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619C031-4123-AE63-A762-BB8104AD7C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DEE495-C2A8-B0EE-BE3E-D2064FF13D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771D6-E3E2-47D5-B48D-034AC8D578C6}" type="datetimeFigureOut">
              <a:rPr lang="en-US" smtClean="0"/>
              <a:t>2/4/2024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8A4D48-5077-57E6-5A3C-E34D71086D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79E959-DD55-6645-2FD2-D455FC0CAC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DAD42-57FD-47FE-BEF1-20C072FC86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039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93138F-FFBB-705E-EFFE-159E6A2D9A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FFC78B-3674-280A-999E-7F49405E13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B53E1E-8858-8F9E-4279-47EC12E583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771D6-E3E2-47D5-B48D-034AC8D578C6}" type="datetimeFigureOut">
              <a:rPr lang="en-US" smtClean="0"/>
              <a:t>2/4/2024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414796-5845-6344-B8A6-27A541F4B3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81A9CE-A8CD-AA0B-44A8-C1160FED12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DAD42-57FD-47FE-BEF1-20C072FC86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86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5D439B-6DBB-FD21-E476-7A9A7EE2D5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9847E5-3716-D19A-E2F4-5B886B702C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23C7B8-5575-6DAA-F8F0-4EE5D9CFF8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771D6-E3E2-47D5-B48D-034AC8D578C6}" type="datetimeFigureOut">
              <a:rPr lang="en-US" smtClean="0"/>
              <a:t>2/4/2024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E83F2C-EC88-9540-C248-078581135F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E4C0E8-7F87-F623-AD11-868CB0E694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DAD42-57FD-47FE-BEF1-20C072FC86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5840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B5B89E-DAA2-4098-08CC-36CC8E6F63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9ACFC5-70C0-7E7A-1F62-97F693EDEC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E316A7F-0BA4-244C-7906-9DE4E3CCB8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9BF2A1-E4F6-6A1A-C12B-E0163A2350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771D6-E3E2-47D5-B48D-034AC8D578C6}" type="datetimeFigureOut">
              <a:rPr lang="en-US" smtClean="0"/>
              <a:t>2/4/2024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4A97FF-EB75-7B7B-583D-0C5023DA3E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A90CD1-0DF8-9290-1997-90DFAA4B70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DAD42-57FD-47FE-BEF1-20C072FC86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9772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8C4A24-C83D-7374-F86A-992DE24EA7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5A97A9-8471-DB73-8304-909AA3C697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1F0C40-6678-34E2-78E8-EB5A6D00BD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0F86A28-6028-8B71-265D-6CF8FE8531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6C77747-A940-CF71-F131-61258C37059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EBC7ADF-8AF8-20E4-1FC0-06BFB5EC98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771D6-E3E2-47D5-B48D-034AC8D578C6}" type="datetimeFigureOut">
              <a:rPr lang="en-US" smtClean="0"/>
              <a:t>2/4/2024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153BDFB-6757-9FB4-9EC3-68A06A06AF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D7B7125-E908-C2AC-4CEC-2D25CDA8B3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DAD42-57FD-47FE-BEF1-20C072FC86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0698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B1442E-96BA-EC64-61BD-A4E4C0D296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E2EAB1F-D1F3-57EC-F875-2AC5D2EAD6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771D6-E3E2-47D5-B48D-034AC8D578C6}" type="datetimeFigureOut">
              <a:rPr lang="en-US" smtClean="0"/>
              <a:t>2/4/2024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419F86-7FA2-25C4-B2EB-59840F6A12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6AB49E8-C26F-2636-17CF-215ABA97B3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DAD42-57FD-47FE-BEF1-20C072FC86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3356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9AF63A-53DA-12A3-6445-D6EA4F33FD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771D6-E3E2-47D5-B48D-034AC8D578C6}" type="datetimeFigureOut">
              <a:rPr lang="en-US" smtClean="0"/>
              <a:t>2/4/2024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467A670-2596-ED2C-CB3A-0C5B026ED1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77408B-E627-0133-FDAF-DABBA85457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DAD42-57FD-47FE-BEF1-20C072FC86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8852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D7804E-CB82-3C8C-0F67-3BD63C8981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85E2AB-BB40-951F-E7E8-FF14BF5E04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094F1D8-46E9-C1EF-7BDF-A493809EAC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D6B3BA-4970-BECB-846D-61025F3DA6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771D6-E3E2-47D5-B48D-034AC8D578C6}" type="datetimeFigureOut">
              <a:rPr lang="en-US" smtClean="0"/>
              <a:t>2/4/2024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64D45F-3368-1FCB-8E06-CC299E3B0E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BF09A7-9926-00D0-7B11-C6D1333B56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DAD42-57FD-47FE-BEF1-20C072FC86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8773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36D651-560C-17A3-92AC-728FAF74CD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0949517-8EA3-54EE-D1E5-6DAB8913FE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6E348C-FE7B-CF3E-EB98-5DD9CFF80C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1D18B6-E393-9AF1-0BF9-F398F10F38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771D6-E3E2-47D5-B48D-034AC8D578C6}" type="datetimeFigureOut">
              <a:rPr lang="en-US" smtClean="0"/>
              <a:t>2/4/2024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30B6A9-547C-CCE5-5809-ED69860D49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F402BE-F88C-7F21-D7E5-EA6ABD8B6D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DAD42-57FD-47FE-BEF1-20C072FC86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045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7B54581-1CE4-2738-C67C-61B4727010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893D96-E14E-B5F0-F817-8A20E52BA9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3B854F-91C1-6CD2-E3DD-2765E65068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8771D6-E3E2-47D5-B48D-034AC8D578C6}" type="datetimeFigureOut">
              <a:rPr lang="en-US" smtClean="0"/>
              <a:t>2/4/2024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D83AAC-88A1-AB15-FC56-088881F6D6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B31B23-CFC5-D6AE-1BB8-6F95D5C765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0DAD42-57FD-47FE-BEF1-20C072FC86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46076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 ?><Relationships xmlns="http://schemas.openxmlformats.org/package/2006/relationships"><Relationship Id="rId2" Target="../media/image1.jpeg" Type="http://schemas.openxmlformats.org/officeDocument/2006/relationships/image"/><Relationship Id="rId1" Target="../slideLayouts/slideLayout1.xml" Type="http://schemas.openxmlformats.org/officeDocument/2006/relationships/slideLayout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6A0FD9BE-4376-C847-C300-0D05D092AD02}"/>
              </a:ext>
            </a:extLst>
          </p:cNvPr>
          <p:cNvSpPr txBox="1">
            <a:spLocks/>
          </p:cNvSpPr>
          <p:nvPr/>
        </p:nvSpPr>
        <p:spPr>
          <a:xfrm>
            <a:off x="1533832" y="141445"/>
            <a:ext cx="9210368" cy="3132697"/>
          </a:xfrm>
          <a:prstGeom prst="rect">
            <a:avLst/>
          </a:prstGeom>
        </p:spPr>
        <p:txBody>
          <a:bodyPr>
            <a:normAutofit fontScale="82500" lnSpcReduction="20000"/>
          </a:bodyPr>
          <a:lstStyle/>
          <a:p>
            <a:pPr algn="ctr" eaLnBrk="1" fontAlgn="auto" hangingPunct="1">
              <a:lnSpc>
                <a:spcPct val="120000"/>
              </a:lnSpc>
              <a:spcAft>
                <a:spcPts val="0"/>
              </a:spcAft>
              <a:defRPr/>
            </a:pPr>
            <a:r>
              <a:rPr lang="en-US" sz="4800" dirty="0">
                <a:latin typeface="+mj-lt"/>
                <a:ea typeface="+mj-ea"/>
                <a:cs typeface="+mj-cs"/>
              </a:rPr>
              <a:t>Haddam Garden Club</a:t>
            </a:r>
            <a:br>
              <a:rPr lang="en-US" sz="4400" dirty="0">
                <a:latin typeface="+mj-lt"/>
                <a:ea typeface="+mj-ea"/>
                <a:cs typeface="+mj-cs"/>
              </a:rPr>
            </a:br>
            <a:r>
              <a:rPr lang="en-US" sz="4400" dirty="0">
                <a:latin typeface="+mj-lt"/>
                <a:ea typeface="+mj-ea"/>
                <a:cs typeface="+mj-cs"/>
              </a:rPr>
              <a:t>Annual Pot Luck Lunch and Plant Auction</a:t>
            </a:r>
            <a:br>
              <a:rPr lang="en-US" sz="4400" dirty="0">
                <a:latin typeface="+mj-lt"/>
                <a:ea typeface="+mj-ea"/>
                <a:cs typeface="+mj-cs"/>
              </a:rPr>
            </a:br>
            <a:br>
              <a:rPr lang="en-US" sz="4400" dirty="0">
                <a:latin typeface="+mj-lt"/>
                <a:ea typeface="+mj-ea"/>
                <a:cs typeface="+mj-cs"/>
              </a:rPr>
            </a:br>
            <a:r>
              <a:rPr lang="en-US" sz="4400" dirty="0">
                <a:latin typeface="+mj-lt"/>
                <a:ea typeface="+mj-ea"/>
                <a:cs typeface="+mj-cs"/>
              </a:rPr>
              <a:t>At the Home of Elizabeth Adams</a:t>
            </a:r>
            <a:br>
              <a:rPr lang="en-US" sz="4400" dirty="0">
                <a:latin typeface="+mj-lt"/>
                <a:ea typeface="+mj-ea"/>
                <a:cs typeface="+mj-cs"/>
              </a:rPr>
            </a:br>
            <a:r>
              <a:rPr lang="en-US" sz="4400" dirty="0">
                <a:latin typeface="+mj-lt"/>
                <a:ea typeface="+mj-ea"/>
                <a:cs typeface="+mj-cs"/>
              </a:rPr>
              <a:t>June 11, 2019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C212431-1742-C22C-B74E-57A3038BA6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7297" y="3429000"/>
            <a:ext cx="2743438" cy="2743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7127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G_2040">
            <a:extLst>
              <a:ext uri="{FF2B5EF4-FFF2-40B4-BE49-F238E27FC236}">
                <a16:creationId xmlns:a16="http://schemas.microsoft.com/office/drawing/2014/main" id="{3CEC2ACC-502B-AE6C-1CF9-DF1D7B5D179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55827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G_2043">
            <a:extLst>
              <a:ext uri="{FF2B5EF4-FFF2-40B4-BE49-F238E27FC236}">
                <a16:creationId xmlns:a16="http://schemas.microsoft.com/office/drawing/2014/main" id="{A914521E-A734-02D5-FCFE-6D9595C6495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7294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G_2045">
            <a:extLst>
              <a:ext uri="{FF2B5EF4-FFF2-40B4-BE49-F238E27FC236}">
                <a16:creationId xmlns:a16="http://schemas.microsoft.com/office/drawing/2014/main" id="{B1CDE58A-1E8D-3604-71FA-FD2F791D7C4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88468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G_2046">
            <a:extLst>
              <a:ext uri="{FF2B5EF4-FFF2-40B4-BE49-F238E27FC236}">
                <a16:creationId xmlns:a16="http://schemas.microsoft.com/office/drawing/2014/main" id="{C114D873-7A0A-79A5-3CDA-D60F96BAA5F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08883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G_2047">
            <a:extLst>
              <a:ext uri="{FF2B5EF4-FFF2-40B4-BE49-F238E27FC236}">
                <a16:creationId xmlns:a16="http://schemas.microsoft.com/office/drawing/2014/main" id="{98DEEB6F-4E64-77E5-A3ED-D657DB5464F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380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G_2048">
            <a:extLst>
              <a:ext uri="{FF2B5EF4-FFF2-40B4-BE49-F238E27FC236}">
                <a16:creationId xmlns:a16="http://schemas.microsoft.com/office/drawing/2014/main" id="{81AC4591-DF64-FBEC-E604-305865E7271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4433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G_2049">
            <a:extLst>
              <a:ext uri="{FF2B5EF4-FFF2-40B4-BE49-F238E27FC236}">
                <a16:creationId xmlns:a16="http://schemas.microsoft.com/office/drawing/2014/main" id="{45502B45-511A-8D72-65C9-5B1E6E06AEE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4514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G_2050">
            <a:extLst>
              <a:ext uri="{FF2B5EF4-FFF2-40B4-BE49-F238E27FC236}">
                <a16:creationId xmlns:a16="http://schemas.microsoft.com/office/drawing/2014/main" id="{36E71D27-8E83-C6C1-998F-AFD797110C9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8348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G_2051">
            <a:extLst>
              <a:ext uri="{FF2B5EF4-FFF2-40B4-BE49-F238E27FC236}">
                <a16:creationId xmlns:a16="http://schemas.microsoft.com/office/drawing/2014/main" id="{DF7D6BCB-09B7-50CC-864F-52005681532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9817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G_2052">
            <a:extLst>
              <a:ext uri="{FF2B5EF4-FFF2-40B4-BE49-F238E27FC236}">
                <a16:creationId xmlns:a16="http://schemas.microsoft.com/office/drawing/2014/main" id="{D21F60FE-5110-6DFF-9A13-E586C6590A8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98931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G_2025">
            <a:extLst>
              <a:ext uri="{FF2B5EF4-FFF2-40B4-BE49-F238E27FC236}">
                <a16:creationId xmlns:a16="http://schemas.microsoft.com/office/drawing/2014/main" id="{338C3834-EC22-548A-FDB2-F2005241B86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626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G_2053">
            <a:extLst>
              <a:ext uri="{FF2B5EF4-FFF2-40B4-BE49-F238E27FC236}">
                <a16:creationId xmlns:a16="http://schemas.microsoft.com/office/drawing/2014/main" id="{64E837E6-2BD0-AF46-510A-D70761DE2BA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0746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G_2055">
            <a:extLst>
              <a:ext uri="{FF2B5EF4-FFF2-40B4-BE49-F238E27FC236}">
                <a16:creationId xmlns:a16="http://schemas.microsoft.com/office/drawing/2014/main" id="{D808B504-8C85-B1B7-229E-51918879140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8876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G_2056">
            <a:extLst>
              <a:ext uri="{FF2B5EF4-FFF2-40B4-BE49-F238E27FC236}">
                <a16:creationId xmlns:a16="http://schemas.microsoft.com/office/drawing/2014/main" id="{69030CF7-B69C-16E2-655C-C764DC3DE8B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8232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G_2057">
            <a:extLst>
              <a:ext uri="{FF2B5EF4-FFF2-40B4-BE49-F238E27FC236}">
                <a16:creationId xmlns:a16="http://schemas.microsoft.com/office/drawing/2014/main" id="{EFA3C897-95E9-162F-997A-F32A3E34AE3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5788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G_2060">
            <a:extLst>
              <a:ext uri="{FF2B5EF4-FFF2-40B4-BE49-F238E27FC236}">
                <a16:creationId xmlns:a16="http://schemas.microsoft.com/office/drawing/2014/main" id="{9EA2A565-6713-EB0E-D015-AF78992F75F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5613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G_2065">
            <a:extLst>
              <a:ext uri="{FF2B5EF4-FFF2-40B4-BE49-F238E27FC236}">
                <a16:creationId xmlns:a16="http://schemas.microsoft.com/office/drawing/2014/main" id="{DB98F8E6-258E-2D0C-0C85-069C93719E0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979162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G_2066">
            <a:extLst>
              <a:ext uri="{FF2B5EF4-FFF2-40B4-BE49-F238E27FC236}">
                <a16:creationId xmlns:a16="http://schemas.microsoft.com/office/drawing/2014/main" id="{62CC5318-299B-C8DE-F724-70DFF6824A2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48976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G_2068">
            <a:extLst>
              <a:ext uri="{FF2B5EF4-FFF2-40B4-BE49-F238E27FC236}">
                <a16:creationId xmlns:a16="http://schemas.microsoft.com/office/drawing/2014/main" id="{21EDB156-4BD9-9C80-5F09-96DED1CD2E4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20574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G_2071">
            <a:extLst>
              <a:ext uri="{FF2B5EF4-FFF2-40B4-BE49-F238E27FC236}">
                <a16:creationId xmlns:a16="http://schemas.microsoft.com/office/drawing/2014/main" id="{03E7683B-9F15-28D8-84F6-6EBA95AA7C1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9659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G_2072">
            <a:extLst>
              <a:ext uri="{FF2B5EF4-FFF2-40B4-BE49-F238E27FC236}">
                <a16:creationId xmlns:a16="http://schemas.microsoft.com/office/drawing/2014/main" id="{D83666FA-04CB-485F-6555-03DEAA8A043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8748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G_2029">
            <a:extLst>
              <a:ext uri="{FF2B5EF4-FFF2-40B4-BE49-F238E27FC236}">
                <a16:creationId xmlns:a16="http://schemas.microsoft.com/office/drawing/2014/main" id="{28B58948-82CF-D69B-0AE9-A8DD8CC5A1A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70393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G_2075">
            <a:extLst>
              <a:ext uri="{FF2B5EF4-FFF2-40B4-BE49-F238E27FC236}">
                <a16:creationId xmlns:a16="http://schemas.microsoft.com/office/drawing/2014/main" id="{3DE8AAC1-BEC4-A125-1B14-CEE85749ED5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686716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G_2076">
            <a:extLst>
              <a:ext uri="{FF2B5EF4-FFF2-40B4-BE49-F238E27FC236}">
                <a16:creationId xmlns:a16="http://schemas.microsoft.com/office/drawing/2014/main" id="{590FB8FF-9E22-CED3-CC44-0C95C57CF4A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247757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G_2078">
            <a:extLst>
              <a:ext uri="{FF2B5EF4-FFF2-40B4-BE49-F238E27FC236}">
                <a16:creationId xmlns:a16="http://schemas.microsoft.com/office/drawing/2014/main" id="{9D2A54B6-85EB-89C3-DEFB-CA10D268444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19354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G_2079">
            <a:extLst>
              <a:ext uri="{FF2B5EF4-FFF2-40B4-BE49-F238E27FC236}">
                <a16:creationId xmlns:a16="http://schemas.microsoft.com/office/drawing/2014/main" id="{1651043A-28B1-C62F-4F74-ED2D6B8B5BB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83009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G_2081">
            <a:extLst>
              <a:ext uri="{FF2B5EF4-FFF2-40B4-BE49-F238E27FC236}">
                <a16:creationId xmlns:a16="http://schemas.microsoft.com/office/drawing/2014/main" id="{4A8D10C5-5DF8-3819-6947-BD85D623619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66867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G_2083">
            <a:extLst>
              <a:ext uri="{FF2B5EF4-FFF2-40B4-BE49-F238E27FC236}">
                <a16:creationId xmlns:a16="http://schemas.microsoft.com/office/drawing/2014/main" id="{49BF1220-4BBE-F4E8-B060-2FB675327D6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229286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G_2084">
            <a:extLst>
              <a:ext uri="{FF2B5EF4-FFF2-40B4-BE49-F238E27FC236}">
                <a16:creationId xmlns:a16="http://schemas.microsoft.com/office/drawing/2014/main" id="{E4AD39BB-A8D5-E589-B06F-67EA4484D80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81227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G_2030">
            <a:extLst>
              <a:ext uri="{FF2B5EF4-FFF2-40B4-BE49-F238E27FC236}">
                <a16:creationId xmlns:a16="http://schemas.microsoft.com/office/drawing/2014/main" id="{8720AEF5-B417-92BF-E5A6-4EF7C5138E6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45572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G_2031">
            <a:extLst>
              <a:ext uri="{FF2B5EF4-FFF2-40B4-BE49-F238E27FC236}">
                <a16:creationId xmlns:a16="http://schemas.microsoft.com/office/drawing/2014/main" id="{9A16CFCA-B47A-E174-909C-009BD71B278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7549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G_2032">
            <a:extLst>
              <a:ext uri="{FF2B5EF4-FFF2-40B4-BE49-F238E27FC236}">
                <a16:creationId xmlns:a16="http://schemas.microsoft.com/office/drawing/2014/main" id="{73A33D23-9678-A3F9-E1B9-8C925C3DDE2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3278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G_2034">
            <a:extLst>
              <a:ext uri="{FF2B5EF4-FFF2-40B4-BE49-F238E27FC236}">
                <a16:creationId xmlns:a16="http://schemas.microsoft.com/office/drawing/2014/main" id="{3DA5250F-3680-F013-D1B1-5A7DABC83E5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8603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G_2036">
            <a:extLst>
              <a:ext uri="{FF2B5EF4-FFF2-40B4-BE49-F238E27FC236}">
                <a16:creationId xmlns:a16="http://schemas.microsoft.com/office/drawing/2014/main" id="{28EEB2A6-7DAE-585D-D8A2-D3B4A436125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57996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G_2039">
            <a:extLst>
              <a:ext uri="{FF2B5EF4-FFF2-40B4-BE49-F238E27FC236}">
                <a16:creationId xmlns:a16="http://schemas.microsoft.com/office/drawing/2014/main" id="{DD37F584-B60C-8E2B-43BB-AF72654EC0F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6324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24</Words>
  <Application>Microsoft Office PowerPoint</Application>
  <PresentationFormat>Widescreen</PresentationFormat>
  <Paragraphs>1</Paragraphs>
  <Slides>36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KC Alexander</dc:creator>
  <cp:lastModifiedBy>KC Alexander</cp:lastModifiedBy>
  <cp:revision>5</cp:revision>
  <dcterms:created xsi:type="dcterms:W3CDTF">2024-02-03T22:21:35Z</dcterms:created>
  <dcterms:modified xsi:type="dcterms:W3CDTF">2024-02-04T16:30:15Z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3379028</vt:lpwstr>
  </property>
  <property fmtid="{D5CDD505-2E9C-101B-9397-08002B2CF9AE}" name="NXPowerLiteSettings" pid="3">
    <vt:lpwstr>F7000400038000</vt:lpwstr>
  </property>
  <property fmtid="{D5CDD505-2E9C-101B-9397-08002B2CF9AE}" name="NXPowerLiteVersion" pid="4">
    <vt:lpwstr>S10.2.0</vt:lpwstr>
  </property>
</Properties>
</file>