
<file path=[Content_Types].xml><?xml version="1.0" encoding="utf-8"?>
<Types xmlns="http://schemas.openxmlformats.org/package/2006/content-types">
  <Default ContentType="image/jpeg" Extension="jpeg"/>
  <Default ContentType="image/jpeg" Extension="JP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slide+xml" PartName="/ppt/slides/slide27.xml"/>
  <Override ContentType="application/vnd.openxmlformats-officedocument.presentationml.slide+xml" PartName="/ppt/slides/slide28.xml"/>
  <Override ContentType="application/vnd.openxmlformats-officedocument.presentationml.slide+xml" PartName="/ppt/slides/slide29.xml"/>
  <Override ContentType="application/vnd.openxmlformats-officedocument.presentationml.slide+xml" PartName="/ppt/slides/slide30.xml"/>
  <Override ContentType="application/vnd.openxmlformats-officedocument.presentationml.slide+xml" PartName="/ppt/slides/slide31.xml"/>
  <Override ContentType="application/vnd.openxmlformats-officedocument.presentationml.slide+xml" PartName="/ppt/slides/slide32.xml"/>
  <Override ContentType="application/vnd.openxmlformats-officedocument.presentationml.slide+xml" PartName="/ppt/slides/slide33.xml"/>
  <Override ContentType="application/vnd.openxmlformats-officedocument.presentationml.slide+xml" PartName="/ppt/slides/slide34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ms-powerpoint.changesinfo+xml" PartName="/ppt/changesInfos/changesInfo1.xml"/>
  <Override ContentType="application/vnd.ms-powerpoint.revisioninfo+xml" PartName="/ppt/revisionInfo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869" r:id="rId3"/>
    <p:sldId id="870" r:id="rId4"/>
    <p:sldId id="871" r:id="rId5"/>
    <p:sldId id="872" r:id="rId6"/>
    <p:sldId id="873" r:id="rId7"/>
    <p:sldId id="874" r:id="rId8"/>
    <p:sldId id="875" r:id="rId9"/>
    <p:sldId id="876" r:id="rId10"/>
    <p:sldId id="877" r:id="rId11"/>
    <p:sldId id="878" r:id="rId12"/>
    <p:sldId id="879" r:id="rId13"/>
    <p:sldId id="880" r:id="rId14"/>
    <p:sldId id="881" r:id="rId15"/>
    <p:sldId id="882" r:id="rId16"/>
    <p:sldId id="883" r:id="rId17"/>
    <p:sldId id="884" r:id="rId18"/>
    <p:sldId id="885" r:id="rId19"/>
    <p:sldId id="886" r:id="rId20"/>
    <p:sldId id="887" r:id="rId21"/>
    <p:sldId id="888" r:id="rId22"/>
    <p:sldId id="889" r:id="rId23"/>
    <p:sldId id="890" r:id="rId24"/>
    <p:sldId id="891" r:id="rId25"/>
    <p:sldId id="892" r:id="rId26"/>
    <p:sldId id="893" r:id="rId27"/>
    <p:sldId id="894" r:id="rId28"/>
    <p:sldId id="895" r:id="rId29"/>
    <p:sldId id="896" r:id="rId30"/>
    <p:sldId id="897" r:id="rId31"/>
    <p:sldId id="898" r:id="rId32"/>
    <p:sldId id="899" r:id="rId33"/>
    <p:sldId id="900" r:id="rId34"/>
    <p:sldId id="901" r:id="rId35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3373687-2DFB-4AA2-A8D4-723154EDDB8B}" v="1" dt="2024-02-04T22:27:07.57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365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40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C Alexander" userId="e9d9e20ae7ab3a17" providerId="LiveId" clId="{B3373687-2DFB-4AA2-A8D4-723154EDDB8B}"/>
    <pc:docChg chg="modSld">
      <pc:chgData name="KC Alexander" userId="e9d9e20ae7ab3a17" providerId="LiveId" clId="{B3373687-2DFB-4AA2-A8D4-723154EDDB8B}" dt="2024-02-04T22:29:42.583" v="28" actId="14100"/>
      <pc:docMkLst>
        <pc:docMk/>
      </pc:docMkLst>
      <pc:sldChg chg="modSp mod">
        <pc:chgData name="KC Alexander" userId="e9d9e20ae7ab3a17" providerId="LiveId" clId="{B3373687-2DFB-4AA2-A8D4-723154EDDB8B}" dt="2024-02-04T22:27:15.018" v="3" actId="20577"/>
        <pc:sldMkLst>
          <pc:docMk/>
          <pc:sldMk cId="1504712754" sldId="256"/>
        </pc:sldMkLst>
        <pc:spChg chg="mod">
          <ac:chgData name="KC Alexander" userId="e9d9e20ae7ab3a17" providerId="LiveId" clId="{B3373687-2DFB-4AA2-A8D4-723154EDDB8B}" dt="2024-02-04T22:27:15.018" v="3" actId="20577"/>
          <ac:spMkLst>
            <pc:docMk/>
            <pc:sldMk cId="1504712754" sldId="256"/>
            <ac:spMk id="8" creationId="{6A0FD9BE-4376-C847-C300-0D05D092AD02}"/>
          </ac:spMkLst>
        </pc:spChg>
      </pc:sldChg>
      <pc:sldChg chg="modSp mod">
        <pc:chgData name="KC Alexander" userId="e9d9e20ae7ab3a17" providerId="LiveId" clId="{B3373687-2DFB-4AA2-A8D4-723154EDDB8B}" dt="2024-02-04T22:27:40.203" v="6" actId="14100"/>
        <pc:sldMkLst>
          <pc:docMk/>
          <pc:sldMk cId="3590355000" sldId="879"/>
        </pc:sldMkLst>
        <pc:picChg chg="mod">
          <ac:chgData name="KC Alexander" userId="e9d9e20ae7ab3a17" providerId="LiveId" clId="{B3373687-2DFB-4AA2-A8D4-723154EDDB8B}" dt="2024-02-04T22:27:40.203" v="6" actId="14100"/>
          <ac:picMkLst>
            <pc:docMk/>
            <pc:sldMk cId="3590355000" sldId="879"/>
            <ac:picMk id="3" creationId="{3416A62B-3A9D-F485-AD19-FC7220ECCBD8}"/>
          </ac:picMkLst>
        </pc:picChg>
      </pc:sldChg>
      <pc:sldChg chg="modSp mod">
        <pc:chgData name="KC Alexander" userId="e9d9e20ae7ab3a17" providerId="LiveId" clId="{B3373687-2DFB-4AA2-A8D4-723154EDDB8B}" dt="2024-02-04T22:27:58.657" v="8" actId="1076"/>
        <pc:sldMkLst>
          <pc:docMk/>
          <pc:sldMk cId="3977422356" sldId="883"/>
        </pc:sldMkLst>
        <pc:picChg chg="mod">
          <ac:chgData name="KC Alexander" userId="e9d9e20ae7ab3a17" providerId="LiveId" clId="{B3373687-2DFB-4AA2-A8D4-723154EDDB8B}" dt="2024-02-04T22:27:58.657" v="8" actId="1076"/>
          <ac:picMkLst>
            <pc:docMk/>
            <pc:sldMk cId="3977422356" sldId="883"/>
            <ac:picMk id="3" creationId="{BB4FAD42-1CD9-9FB9-4AEB-1BD900121462}"/>
          </ac:picMkLst>
        </pc:picChg>
      </pc:sldChg>
      <pc:sldChg chg="modSp mod">
        <pc:chgData name="KC Alexander" userId="e9d9e20ae7ab3a17" providerId="LiveId" clId="{B3373687-2DFB-4AA2-A8D4-723154EDDB8B}" dt="2024-02-04T22:28:14.630" v="11" actId="14100"/>
        <pc:sldMkLst>
          <pc:docMk/>
          <pc:sldMk cId="117788910" sldId="885"/>
        </pc:sldMkLst>
        <pc:picChg chg="mod">
          <ac:chgData name="KC Alexander" userId="e9d9e20ae7ab3a17" providerId="LiveId" clId="{B3373687-2DFB-4AA2-A8D4-723154EDDB8B}" dt="2024-02-04T22:28:14.630" v="11" actId="14100"/>
          <ac:picMkLst>
            <pc:docMk/>
            <pc:sldMk cId="117788910" sldId="885"/>
            <ac:picMk id="3" creationId="{6AB27F1C-EF4B-86A8-ED59-6FA2F3F603D0}"/>
          </ac:picMkLst>
        </pc:picChg>
      </pc:sldChg>
      <pc:sldChg chg="modSp mod">
        <pc:chgData name="KC Alexander" userId="e9d9e20ae7ab3a17" providerId="LiveId" clId="{B3373687-2DFB-4AA2-A8D4-723154EDDB8B}" dt="2024-02-04T22:28:40.400" v="15" actId="1076"/>
        <pc:sldMkLst>
          <pc:docMk/>
          <pc:sldMk cId="3905335657" sldId="889"/>
        </pc:sldMkLst>
        <pc:picChg chg="mod">
          <ac:chgData name="KC Alexander" userId="e9d9e20ae7ab3a17" providerId="LiveId" clId="{B3373687-2DFB-4AA2-A8D4-723154EDDB8B}" dt="2024-02-04T22:28:40.400" v="15" actId="1076"/>
          <ac:picMkLst>
            <pc:docMk/>
            <pc:sldMk cId="3905335657" sldId="889"/>
            <ac:picMk id="3" creationId="{196B2369-DE87-D831-21AC-349D11436E33}"/>
          </ac:picMkLst>
        </pc:picChg>
      </pc:sldChg>
      <pc:sldChg chg="modSp mod">
        <pc:chgData name="KC Alexander" userId="e9d9e20ae7ab3a17" providerId="LiveId" clId="{B3373687-2DFB-4AA2-A8D4-723154EDDB8B}" dt="2024-02-04T22:29:00.282" v="19" actId="1076"/>
        <pc:sldMkLst>
          <pc:docMk/>
          <pc:sldMk cId="390815501" sldId="891"/>
        </pc:sldMkLst>
        <pc:picChg chg="mod">
          <ac:chgData name="KC Alexander" userId="e9d9e20ae7ab3a17" providerId="LiveId" clId="{B3373687-2DFB-4AA2-A8D4-723154EDDB8B}" dt="2024-02-04T22:29:00.282" v="19" actId="1076"/>
          <ac:picMkLst>
            <pc:docMk/>
            <pc:sldMk cId="390815501" sldId="891"/>
            <ac:picMk id="3" creationId="{2F5A4BD4-3E67-D424-6934-469D14C6F1EA}"/>
          </ac:picMkLst>
        </pc:picChg>
      </pc:sldChg>
      <pc:sldChg chg="modSp mod">
        <pc:chgData name="KC Alexander" userId="e9d9e20ae7ab3a17" providerId="LiveId" clId="{B3373687-2DFB-4AA2-A8D4-723154EDDB8B}" dt="2024-02-04T22:29:16.586" v="22" actId="14100"/>
        <pc:sldMkLst>
          <pc:docMk/>
          <pc:sldMk cId="1202834478" sldId="895"/>
        </pc:sldMkLst>
        <pc:picChg chg="mod">
          <ac:chgData name="KC Alexander" userId="e9d9e20ae7ab3a17" providerId="LiveId" clId="{B3373687-2DFB-4AA2-A8D4-723154EDDB8B}" dt="2024-02-04T22:29:16.586" v="22" actId="14100"/>
          <ac:picMkLst>
            <pc:docMk/>
            <pc:sldMk cId="1202834478" sldId="895"/>
            <ac:picMk id="3" creationId="{F02E7915-216E-E8F0-1DAF-51DDD0F5FF81}"/>
          </ac:picMkLst>
        </pc:picChg>
      </pc:sldChg>
      <pc:sldChg chg="modSp mod">
        <pc:chgData name="KC Alexander" userId="e9d9e20ae7ab3a17" providerId="LiveId" clId="{B3373687-2DFB-4AA2-A8D4-723154EDDB8B}" dt="2024-02-04T22:29:33.062" v="25" actId="14100"/>
        <pc:sldMkLst>
          <pc:docMk/>
          <pc:sldMk cId="1934314686" sldId="897"/>
        </pc:sldMkLst>
        <pc:picChg chg="mod">
          <ac:chgData name="KC Alexander" userId="e9d9e20ae7ab3a17" providerId="LiveId" clId="{B3373687-2DFB-4AA2-A8D4-723154EDDB8B}" dt="2024-02-04T22:29:33.062" v="25" actId="14100"/>
          <ac:picMkLst>
            <pc:docMk/>
            <pc:sldMk cId="1934314686" sldId="897"/>
            <ac:picMk id="3" creationId="{6B85B896-BCB6-A09D-2B0B-052C026FBC4B}"/>
          </ac:picMkLst>
        </pc:picChg>
      </pc:sldChg>
      <pc:sldChg chg="modSp mod">
        <pc:chgData name="KC Alexander" userId="e9d9e20ae7ab3a17" providerId="LiveId" clId="{B3373687-2DFB-4AA2-A8D4-723154EDDB8B}" dt="2024-02-04T22:29:42.583" v="28" actId="14100"/>
        <pc:sldMkLst>
          <pc:docMk/>
          <pc:sldMk cId="67986006" sldId="898"/>
        </pc:sldMkLst>
        <pc:picChg chg="mod">
          <ac:chgData name="KC Alexander" userId="e9d9e20ae7ab3a17" providerId="LiveId" clId="{B3373687-2DFB-4AA2-A8D4-723154EDDB8B}" dt="2024-02-04T22:29:42.583" v="28" actId="14100"/>
          <ac:picMkLst>
            <pc:docMk/>
            <pc:sldMk cId="67986006" sldId="898"/>
            <ac:picMk id="3" creationId="{3B62314A-476A-4640-F936-160A3EA2BB73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9B5A9A-200F-8533-E474-E9FDA0CB3F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1C142CE-73B6-9F06-5A84-76A93A5856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BF80C5-9124-851A-6186-39A3E2C1E5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771D6-E3E2-47D5-B48D-034AC8D578C6}" type="datetimeFigureOut">
              <a:rPr lang="en-US" smtClean="0"/>
              <a:t>2/4/2024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28C688-B846-39FB-3779-B7490E434C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5C55D6-0AFA-92C4-5934-DCC6D4567D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DAD42-57FD-47FE-BEF1-20C072FC86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1624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520028-8410-07CD-7BA6-1FBE9D5BD3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5314453-4B59-8670-4015-9042ED8FD9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6BF24B-6FCC-A2C7-8C26-6C4FA2B417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771D6-E3E2-47D5-B48D-034AC8D578C6}" type="datetimeFigureOut">
              <a:rPr lang="en-US" smtClean="0"/>
              <a:t>2/4/2024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33C712-C3DE-F56F-C085-042291D57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BF008B-30B3-F340-AAFA-3CA12EE2AE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DAD42-57FD-47FE-BEF1-20C072FC86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8290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6223D4D-39BC-5626-C358-AB3F5C19337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619C031-4123-AE63-A762-BB8104AD7C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DEE495-C2A8-B0EE-BE3E-D2064FF13D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771D6-E3E2-47D5-B48D-034AC8D578C6}" type="datetimeFigureOut">
              <a:rPr lang="en-US" smtClean="0"/>
              <a:t>2/4/2024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8A4D48-5077-57E6-5A3C-E34D71086D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79E959-DD55-6645-2FD2-D455FC0CAC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DAD42-57FD-47FE-BEF1-20C072FC86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039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93138F-FFBB-705E-EFFE-159E6A2D9A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FFC78B-3674-280A-999E-7F49405E13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B53E1E-8858-8F9E-4279-47EC12E583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771D6-E3E2-47D5-B48D-034AC8D578C6}" type="datetimeFigureOut">
              <a:rPr lang="en-US" smtClean="0"/>
              <a:t>2/4/2024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414796-5845-6344-B8A6-27A541F4B3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81A9CE-A8CD-AA0B-44A8-C1160FED12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DAD42-57FD-47FE-BEF1-20C072FC86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86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5D439B-6DBB-FD21-E476-7A9A7EE2D5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9847E5-3716-D19A-E2F4-5B886B702C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23C7B8-5575-6DAA-F8F0-4EE5D9CFF8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771D6-E3E2-47D5-B48D-034AC8D578C6}" type="datetimeFigureOut">
              <a:rPr lang="en-US" smtClean="0"/>
              <a:t>2/4/2024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E83F2C-EC88-9540-C248-078581135F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E4C0E8-7F87-F623-AD11-868CB0E694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DAD42-57FD-47FE-BEF1-20C072FC86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5840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B5B89E-DAA2-4098-08CC-36CC8E6F63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9ACFC5-70C0-7E7A-1F62-97F693EDEC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E316A7F-0BA4-244C-7906-9DE4E3CCB8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9BF2A1-E4F6-6A1A-C12B-E0163A2350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771D6-E3E2-47D5-B48D-034AC8D578C6}" type="datetimeFigureOut">
              <a:rPr lang="en-US" smtClean="0"/>
              <a:t>2/4/2024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4A97FF-EB75-7B7B-583D-0C5023DA3E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A90CD1-0DF8-9290-1997-90DFAA4B70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DAD42-57FD-47FE-BEF1-20C072FC86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9772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8C4A24-C83D-7374-F86A-992DE24EA7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5A97A9-8471-DB73-8304-909AA3C697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1F0C40-6678-34E2-78E8-EB5A6D00BD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0F86A28-6028-8B71-265D-6CF8FE8531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6C77747-A940-CF71-F131-61258C37059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EBC7ADF-8AF8-20E4-1FC0-06BFB5EC98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771D6-E3E2-47D5-B48D-034AC8D578C6}" type="datetimeFigureOut">
              <a:rPr lang="en-US" smtClean="0"/>
              <a:t>2/4/2024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153BDFB-6757-9FB4-9EC3-68A06A06AF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D7B7125-E908-C2AC-4CEC-2D25CDA8B3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DAD42-57FD-47FE-BEF1-20C072FC86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0698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B1442E-96BA-EC64-61BD-A4E4C0D296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E2EAB1F-D1F3-57EC-F875-2AC5D2EAD6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771D6-E3E2-47D5-B48D-034AC8D578C6}" type="datetimeFigureOut">
              <a:rPr lang="en-US" smtClean="0"/>
              <a:t>2/4/2024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419F86-7FA2-25C4-B2EB-59840F6A12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6AB49E8-C26F-2636-17CF-215ABA97B3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DAD42-57FD-47FE-BEF1-20C072FC86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3356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9AF63A-53DA-12A3-6445-D6EA4F33FD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771D6-E3E2-47D5-B48D-034AC8D578C6}" type="datetimeFigureOut">
              <a:rPr lang="en-US" smtClean="0"/>
              <a:t>2/4/2024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467A670-2596-ED2C-CB3A-0C5B026ED1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77408B-E627-0133-FDAF-DABBA85457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DAD42-57FD-47FE-BEF1-20C072FC86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8852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D7804E-CB82-3C8C-0F67-3BD63C8981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85E2AB-BB40-951F-E7E8-FF14BF5E04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094F1D8-46E9-C1EF-7BDF-A493809EAC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D6B3BA-4970-BECB-846D-61025F3DA6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771D6-E3E2-47D5-B48D-034AC8D578C6}" type="datetimeFigureOut">
              <a:rPr lang="en-US" smtClean="0"/>
              <a:t>2/4/2024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64D45F-3368-1FCB-8E06-CC299E3B0E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BF09A7-9926-00D0-7B11-C6D1333B56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DAD42-57FD-47FE-BEF1-20C072FC86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8773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36D651-560C-17A3-92AC-728FAF74CD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0949517-8EA3-54EE-D1E5-6DAB8913FE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6E348C-FE7B-CF3E-EB98-5DD9CFF80C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1D18B6-E393-9AF1-0BF9-F398F10F38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771D6-E3E2-47D5-B48D-034AC8D578C6}" type="datetimeFigureOut">
              <a:rPr lang="en-US" smtClean="0"/>
              <a:t>2/4/2024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30B6A9-547C-CCE5-5809-ED69860D49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F402BE-F88C-7F21-D7E5-EA6ABD8B6D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DAD42-57FD-47FE-BEF1-20C072FC86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045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7B54581-1CE4-2738-C67C-61B4727010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893D96-E14E-B5F0-F817-8A20E52BA9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3B854F-91C1-6CD2-E3DD-2765E65068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8771D6-E3E2-47D5-B48D-034AC8D578C6}" type="datetimeFigureOut">
              <a:rPr lang="en-US" smtClean="0"/>
              <a:t>2/4/2024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D83AAC-88A1-AB15-FC56-088881F6D6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B31B23-CFC5-D6AE-1BB8-6F95D5C765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0DAD42-57FD-47FE-BEF1-20C072FC86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46076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 ?><Relationships xmlns="http://schemas.openxmlformats.org/package/2006/relationships"><Relationship Id="rId2" Target="../media/image1.jpeg" Type="http://schemas.openxmlformats.org/officeDocument/2006/relationships/image"/><Relationship Id="rId1" Target="../slideLayouts/slideLayout1.xml" Type="http://schemas.openxmlformats.org/officeDocument/2006/relationships/slideLayout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6A0FD9BE-4376-C847-C300-0D05D092AD02}"/>
              </a:ext>
            </a:extLst>
          </p:cNvPr>
          <p:cNvSpPr txBox="1">
            <a:spLocks/>
          </p:cNvSpPr>
          <p:nvPr/>
        </p:nvSpPr>
        <p:spPr>
          <a:xfrm>
            <a:off x="953728" y="141445"/>
            <a:ext cx="10384831" cy="3287555"/>
          </a:xfrm>
          <a:prstGeom prst="rect">
            <a:avLst/>
          </a:prstGeom>
        </p:spPr>
        <p:txBody>
          <a:bodyPr>
            <a:normAutofit fontScale="82500" lnSpcReduction="10000"/>
          </a:bodyPr>
          <a:lstStyle/>
          <a:p>
            <a:pPr algn="ctr" eaLnBrk="1" fontAlgn="auto" hangingPunct="1">
              <a:lnSpc>
                <a:spcPct val="120000"/>
              </a:lnSpc>
              <a:spcAft>
                <a:spcPts val="0"/>
              </a:spcAft>
              <a:defRPr/>
            </a:pPr>
            <a:r>
              <a:rPr lang="en-US" sz="4800" dirty="0">
                <a:latin typeface="+mj-lt"/>
                <a:ea typeface="+mj-ea"/>
                <a:cs typeface="+mj-cs"/>
              </a:rPr>
              <a:t>Haddam Garden Club</a:t>
            </a:r>
            <a:br>
              <a:rPr lang="en-US" sz="4400" dirty="0">
                <a:latin typeface="+mj-lt"/>
                <a:ea typeface="+mj-ea"/>
                <a:cs typeface="+mj-cs"/>
              </a:rPr>
            </a:br>
            <a:r>
              <a:rPr lang="en-US" sz="4400" dirty="0">
                <a:latin typeface="+mj-lt"/>
                <a:ea typeface="+mj-ea"/>
                <a:cs typeface="+mj-cs"/>
              </a:rPr>
              <a:t>Making Holiday Arrangements for Community Buildings</a:t>
            </a:r>
            <a:br>
              <a:rPr lang="en-US" sz="4400" dirty="0">
                <a:latin typeface="+mj-lt"/>
                <a:ea typeface="+mj-ea"/>
                <a:cs typeface="+mj-cs"/>
              </a:rPr>
            </a:br>
            <a:br>
              <a:rPr lang="en-US" sz="4400" dirty="0">
                <a:latin typeface="+mj-lt"/>
                <a:ea typeface="+mj-ea"/>
                <a:cs typeface="+mj-cs"/>
              </a:rPr>
            </a:br>
            <a:r>
              <a:rPr lang="en-US" sz="4400" dirty="0">
                <a:latin typeface="+mj-lt"/>
                <a:ea typeface="+mj-ea"/>
                <a:cs typeface="+mj-cs"/>
              </a:rPr>
              <a:t>Haddam Community Center, Higganum CT</a:t>
            </a:r>
            <a:br>
              <a:rPr lang="en-US" sz="4400" dirty="0">
                <a:latin typeface="+mj-lt"/>
                <a:ea typeface="+mj-ea"/>
                <a:cs typeface="+mj-cs"/>
              </a:rPr>
            </a:br>
            <a:r>
              <a:rPr lang="en-US" sz="4400" dirty="0">
                <a:latin typeface="+mj-lt"/>
                <a:ea typeface="+mj-ea"/>
                <a:cs typeface="+mj-cs"/>
              </a:rPr>
              <a:t>December 1, 2021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C212431-1742-C22C-B74E-57A3038BA6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7297" y="3429000"/>
            <a:ext cx="2743438" cy="2743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7127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G_2075 IMG_2136">
            <a:extLst>
              <a:ext uri="{FF2B5EF4-FFF2-40B4-BE49-F238E27FC236}">
                <a16:creationId xmlns:a16="http://schemas.microsoft.com/office/drawing/2014/main" id="{C6A57431-779B-9608-0236-178E87183AF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2295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G_2086">
            <a:extLst>
              <a:ext uri="{FF2B5EF4-FFF2-40B4-BE49-F238E27FC236}">
                <a16:creationId xmlns:a16="http://schemas.microsoft.com/office/drawing/2014/main" id="{8848EED5-1AFC-C848-AA82-A94856D281B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2727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G_2088">
            <a:extLst>
              <a:ext uri="{FF2B5EF4-FFF2-40B4-BE49-F238E27FC236}">
                <a16:creationId xmlns:a16="http://schemas.microsoft.com/office/drawing/2014/main" id="{3416A62B-3A9D-F485-AD19-FC7220ECCBD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34738" y="85725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3550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G_2090">
            <a:extLst>
              <a:ext uri="{FF2B5EF4-FFF2-40B4-BE49-F238E27FC236}">
                <a16:creationId xmlns:a16="http://schemas.microsoft.com/office/drawing/2014/main" id="{FDD1CEB9-95F2-818F-B1F7-FFA0725E9D8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3649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G_2093">
            <a:extLst>
              <a:ext uri="{FF2B5EF4-FFF2-40B4-BE49-F238E27FC236}">
                <a16:creationId xmlns:a16="http://schemas.microsoft.com/office/drawing/2014/main" id="{AB81DFCD-059D-1BC4-1509-8C868C1E619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6378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G_2096">
            <a:extLst>
              <a:ext uri="{FF2B5EF4-FFF2-40B4-BE49-F238E27FC236}">
                <a16:creationId xmlns:a16="http://schemas.microsoft.com/office/drawing/2014/main" id="{AE40EE0E-6415-D8D2-18AF-7FD62D737D3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5804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G_2103">
            <a:extLst>
              <a:ext uri="{FF2B5EF4-FFF2-40B4-BE49-F238E27FC236}">
                <a16:creationId xmlns:a16="http://schemas.microsoft.com/office/drawing/2014/main" id="{BB4FAD42-1CD9-9FB9-4AEB-1BD90012146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0855" y="846496"/>
            <a:ext cx="6870290" cy="5152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4223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G_2105">
            <a:extLst>
              <a:ext uri="{FF2B5EF4-FFF2-40B4-BE49-F238E27FC236}">
                <a16:creationId xmlns:a16="http://schemas.microsoft.com/office/drawing/2014/main" id="{ECB56255-D706-C14A-DFC2-903BCD7D1D0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0227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G_2112">
            <a:extLst>
              <a:ext uri="{FF2B5EF4-FFF2-40B4-BE49-F238E27FC236}">
                <a16:creationId xmlns:a16="http://schemas.microsoft.com/office/drawing/2014/main" id="{6AB27F1C-EF4B-86A8-ED59-6FA2F3F603D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31051" y="857249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889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G_2113">
            <a:extLst>
              <a:ext uri="{FF2B5EF4-FFF2-40B4-BE49-F238E27FC236}">
                <a16:creationId xmlns:a16="http://schemas.microsoft.com/office/drawing/2014/main" id="{1410404D-1566-2597-FC18-E3CDB8E33EC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0718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01 IMG_2131">
            <a:extLst>
              <a:ext uri="{FF2B5EF4-FFF2-40B4-BE49-F238E27FC236}">
                <a16:creationId xmlns:a16="http://schemas.microsoft.com/office/drawing/2014/main" id="{DCA2AB77-12F4-4706-E2CC-F2C4D36FC89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76407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G_2123">
            <a:extLst>
              <a:ext uri="{FF2B5EF4-FFF2-40B4-BE49-F238E27FC236}">
                <a16:creationId xmlns:a16="http://schemas.microsoft.com/office/drawing/2014/main" id="{2277F237-E028-93FC-67BA-455866C6B1B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15745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G_2127">
            <a:extLst>
              <a:ext uri="{FF2B5EF4-FFF2-40B4-BE49-F238E27FC236}">
                <a16:creationId xmlns:a16="http://schemas.microsoft.com/office/drawing/2014/main" id="{CF67D6B8-1504-4F26-45D1-790E01385B1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6840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G_2142">
            <a:extLst>
              <a:ext uri="{FF2B5EF4-FFF2-40B4-BE49-F238E27FC236}">
                <a16:creationId xmlns:a16="http://schemas.microsoft.com/office/drawing/2014/main" id="{196B2369-DE87-D831-21AC-349D11436E3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67000" y="85725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3356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G_2145">
            <a:extLst>
              <a:ext uri="{FF2B5EF4-FFF2-40B4-BE49-F238E27FC236}">
                <a16:creationId xmlns:a16="http://schemas.microsoft.com/office/drawing/2014/main" id="{B314C95E-B2EB-8205-9143-C4442E8908B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8001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G_2147">
            <a:extLst>
              <a:ext uri="{FF2B5EF4-FFF2-40B4-BE49-F238E27FC236}">
                <a16:creationId xmlns:a16="http://schemas.microsoft.com/office/drawing/2014/main" id="{2F5A4BD4-3E67-D424-6934-469D14C6F1E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17224" y="770142"/>
            <a:ext cx="6957552" cy="5218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81550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G_2153">
            <a:extLst>
              <a:ext uri="{FF2B5EF4-FFF2-40B4-BE49-F238E27FC236}">
                <a16:creationId xmlns:a16="http://schemas.microsoft.com/office/drawing/2014/main" id="{D82478A5-A7A4-8A15-A673-D4760976544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58181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G_2157">
            <a:extLst>
              <a:ext uri="{FF2B5EF4-FFF2-40B4-BE49-F238E27FC236}">
                <a16:creationId xmlns:a16="http://schemas.microsoft.com/office/drawing/2014/main" id="{AB09B65E-E49F-ED55-CC38-38FA690BC80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576720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G_2160">
            <a:extLst>
              <a:ext uri="{FF2B5EF4-FFF2-40B4-BE49-F238E27FC236}">
                <a16:creationId xmlns:a16="http://schemas.microsoft.com/office/drawing/2014/main" id="{7B390F15-D5A0-7BB4-ACD8-FD41EFD1ACF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44422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G_2165 IMG_6232">
            <a:extLst>
              <a:ext uri="{FF2B5EF4-FFF2-40B4-BE49-F238E27FC236}">
                <a16:creationId xmlns:a16="http://schemas.microsoft.com/office/drawing/2014/main" id="{F02E7915-216E-E8F0-1DAF-51DDD0F5FF8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16609" y="846496"/>
            <a:ext cx="6870290" cy="5152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83447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G_2166">
            <a:extLst>
              <a:ext uri="{FF2B5EF4-FFF2-40B4-BE49-F238E27FC236}">
                <a16:creationId xmlns:a16="http://schemas.microsoft.com/office/drawing/2014/main" id="{60E1504B-385B-055E-4525-CAEE7FE7937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34867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02 IMG_2057">
            <a:extLst>
              <a:ext uri="{FF2B5EF4-FFF2-40B4-BE49-F238E27FC236}">
                <a16:creationId xmlns:a16="http://schemas.microsoft.com/office/drawing/2014/main" id="{C3A1627A-97D9-CA52-EB8D-0E831ED76E4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17145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G_2167 IMG_6235">
            <a:extLst>
              <a:ext uri="{FF2B5EF4-FFF2-40B4-BE49-F238E27FC236}">
                <a16:creationId xmlns:a16="http://schemas.microsoft.com/office/drawing/2014/main" id="{6B85B896-BCB6-A09D-2B0B-052C026FBC4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43802" y="881062"/>
            <a:ext cx="6851855" cy="5138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31468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G_2167B IMG_6236">
            <a:extLst>
              <a:ext uri="{FF2B5EF4-FFF2-40B4-BE49-F238E27FC236}">
                <a16:creationId xmlns:a16="http://schemas.microsoft.com/office/drawing/2014/main" id="{3B62314A-476A-4640-F936-160A3EA2BB7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704791" y="857251"/>
            <a:ext cx="6858002" cy="5143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8600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G_2168">
            <a:extLst>
              <a:ext uri="{FF2B5EF4-FFF2-40B4-BE49-F238E27FC236}">
                <a16:creationId xmlns:a16="http://schemas.microsoft.com/office/drawing/2014/main" id="{1DB79222-45CD-5F3F-1192-651ABF70672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02703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G_2171">
            <a:extLst>
              <a:ext uri="{FF2B5EF4-FFF2-40B4-BE49-F238E27FC236}">
                <a16:creationId xmlns:a16="http://schemas.microsoft.com/office/drawing/2014/main" id="{1B75C4C3-599D-AD87-1928-5BC750B0190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63801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G_2174">
            <a:extLst>
              <a:ext uri="{FF2B5EF4-FFF2-40B4-BE49-F238E27FC236}">
                <a16:creationId xmlns:a16="http://schemas.microsoft.com/office/drawing/2014/main" id="{D0FBF7DA-AF92-391E-5594-67B9A9756DE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9290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G_2059">
            <a:extLst>
              <a:ext uri="{FF2B5EF4-FFF2-40B4-BE49-F238E27FC236}">
                <a16:creationId xmlns:a16="http://schemas.microsoft.com/office/drawing/2014/main" id="{55193298-6B16-033F-4B55-AA0FDF66E28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08698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G_2061">
            <a:extLst>
              <a:ext uri="{FF2B5EF4-FFF2-40B4-BE49-F238E27FC236}">
                <a16:creationId xmlns:a16="http://schemas.microsoft.com/office/drawing/2014/main" id="{BB97AB4F-0166-36B5-F36D-9EC381B4949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2472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G_2065">
            <a:extLst>
              <a:ext uri="{FF2B5EF4-FFF2-40B4-BE49-F238E27FC236}">
                <a16:creationId xmlns:a16="http://schemas.microsoft.com/office/drawing/2014/main" id="{047BF80D-BB9B-6EF4-396D-6193BF4FDC9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0497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G_2066">
            <a:extLst>
              <a:ext uri="{FF2B5EF4-FFF2-40B4-BE49-F238E27FC236}">
                <a16:creationId xmlns:a16="http://schemas.microsoft.com/office/drawing/2014/main" id="{C349999C-4D5F-458A-DC84-9552F570F90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1406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G_2071">
            <a:extLst>
              <a:ext uri="{FF2B5EF4-FFF2-40B4-BE49-F238E27FC236}">
                <a16:creationId xmlns:a16="http://schemas.microsoft.com/office/drawing/2014/main" id="{B8EDDE47-2664-76ED-8F84-569CC2ED79F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052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G_2074">
            <a:extLst>
              <a:ext uri="{FF2B5EF4-FFF2-40B4-BE49-F238E27FC236}">
                <a16:creationId xmlns:a16="http://schemas.microsoft.com/office/drawing/2014/main" id="{65C0A46D-CE56-B1E3-8CB6-CA4D304308B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4502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</TotalTime>
  <Words>23</Words>
  <Application>Microsoft Office PowerPoint</Application>
  <PresentationFormat>Widescreen</PresentationFormat>
  <Paragraphs>1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KC Alexander</dc:creator>
  <cp:lastModifiedBy>KC Alexander</cp:lastModifiedBy>
  <cp:revision>20</cp:revision>
  <dcterms:created xsi:type="dcterms:W3CDTF">2024-02-03T22:21:35Z</dcterms:created>
  <dcterms:modified xsi:type="dcterms:W3CDTF">2024-02-04T22:29:46Z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2315638</vt:lpwstr>
  </property>
  <property fmtid="{D5CDD505-2E9C-101B-9397-08002B2CF9AE}" name="NXPowerLiteSettings" pid="3">
    <vt:lpwstr>F7000400038000</vt:lpwstr>
  </property>
  <property fmtid="{D5CDD505-2E9C-101B-9397-08002B2CF9AE}" name="NXPowerLiteVersion" pid="4">
    <vt:lpwstr>S10.2.0</vt:lpwstr>
  </property>
</Properties>
</file>