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48" r:id="rId3"/>
    <p:sldId id="849" r:id="rId4"/>
    <p:sldId id="850" r:id="rId5"/>
    <p:sldId id="851" r:id="rId6"/>
    <p:sldId id="852" r:id="rId7"/>
    <p:sldId id="853" r:id="rId8"/>
    <p:sldId id="854" r:id="rId9"/>
    <p:sldId id="855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5" r:id="rId20"/>
    <p:sldId id="866" r:id="rId21"/>
    <p:sldId id="867" r:id="rId22"/>
    <p:sldId id="868" r:id="rId23"/>
    <p:sldId id="869" r:id="rId24"/>
    <p:sldId id="870" r:id="rId25"/>
    <p:sldId id="871" r:id="rId26"/>
    <p:sldId id="872" r:id="rId27"/>
    <p:sldId id="873" r:id="rId28"/>
    <p:sldId id="874" r:id="rId29"/>
    <p:sldId id="875" r:id="rId30"/>
    <p:sldId id="876" r:id="rId31"/>
    <p:sldId id="877" r:id="rId32"/>
    <p:sldId id="878" r:id="rId33"/>
    <p:sldId id="879" r:id="rId34"/>
    <p:sldId id="880" r:id="rId35"/>
    <p:sldId id="881" r:id="rId36"/>
    <p:sldId id="882" r:id="rId37"/>
    <p:sldId id="883" r:id="rId38"/>
    <p:sldId id="884" r:id="rId39"/>
    <p:sldId id="885" r:id="rId40"/>
    <p:sldId id="886" r:id="rId41"/>
    <p:sldId id="887" r:id="rId42"/>
    <p:sldId id="888" r:id="rId43"/>
    <p:sldId id="889" r:id="rId44"/>
    <p:sldId id="890" r:id="rId45"/>
    <p:sldId id="891" r:id="rId46"/>
    <p:sldId id="892" r:id="rId47"/>
    <p:sldId id="893" r:id="rId48"/>
    <p:sldId id="894" r:id="rId49"/>
    <p:sldId id="895" r:id="rId50"/>
    <p:sldId id="896" r:id="rId51"/>
    <p:sldId id="897" r:id="rId52"/>
    <p:sldId id="898" r:id="rId53"/>
    <p:sldId id="899" r:id="rId54"/>
    <p:sldId id="900" r:id="rId55"/>
    <p:sldId id="901" r:id="rId56"/>
    <p:sldId id="902" r:id="rId57"/>
    <p:sldId id="903" r:id="rId58"/>
    <p:sldId id="904" r:id="rId59"/>
    <p:sldId id="905" r:id="rId60"/>
    <p:sldId id="906" r:id="rId61"/>
    <p:sldId id="907" r:id="rId62"/>
    <p:sldId id="908" r:id="rId6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AE0AF-E8BF-41D0-8F6E-A1B17CA5D350}" v="1" dt="2024-02-19T20:33:45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BAFAE0AF-E8BF-41D0-8F6E-A1B17CA5D350}"/>
    <pc:docChg chg="custSel modSld">
      <pc:chgData name="KC Alexander" userId="e9d9e20ae7ab3a17" providerId="LiveId" clId="{BAFAE0AF-E8BF-41D0-8F6E-A1B17CA5D350}" dt="2024-02-19T20:37:35.745" v="168" actId="14100"/>
      <pc:docMkLst>
        <pc:docMk/>
      </pc:docMkLst>
      <pc:sldChg chg="modSp mod">
        <pc:chgData name="KC Alexander" userId="e9d9e20ae7ab3a17" providerId="LiveId" clId="{BAFAE0AF-E8BF-41D0-8F6E-A1B17CA5D350}" dt="2024-02-19T20:32:56.340" v="137" actId="20577"/>
        <pc:sldMkLst>
          <pc:docMk/>
          <pc:sldMk cId="1504712754" sldId="256"/>
        </pc:sldMkLst>
        <pc:spChg chg="mod">
          <ac:chgData name="KC Alexander" userId="e9d9e20ae7ab3a17" providerId="LiveId" clId="{BAFAE0AF-E8BF-41D0-8F6E-A1B17CA5D350}" dt="2024-02-19T20:32:56.340" v="137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BAFAE0AF-E8BF-41D0-8F6E-A1B17CA5D350}" dt="2024-02-19T20:34:11.653" v="139" actId="14100"/>
        <pc:sldMkLst>
          <pc:docMk/>
          <pc:sldMk cId="2373728554" sldId="850"/>
        </pc:sldMkLst>
        <pc:picChg chg="mod">
          <ac:chgData name="KC Alexander" userId="e9d9e20ae7ab3a17" providerId="LiveId" clId="{BAFAE0AF-E8BF-41D0-8F6E-A1B17CA5D350}" dt="2024-02-19T20:34:11.653" v="139" actId="14100"/>
          <ac:picMkLst>
            <pc:docMk/>
            <pc:sldMk cId="2373728554" sldId="850"/>
            <ac:picMk id="3" creationId="{380AC12B-4548-685B-A97C-E4D4DD6EAF54}"/>
          </ac:picMkLst>
        </pc:picChg>
      </pc:sldChg>
      <pc:sldChg chg="modSp mod">
        <pc:chgData name="KC Alexander" userId="e9d9e20ae7ab3a17" providerId="LiveId" clId="{BAFAE0AF-E8BF-41D0-8F6E-A1B17CA5D350}" dt="2024-02-19T20:34:23.196" v="141" actId="14100"/>
        <pc:sldMkLst>
          <pc:docMk/>
          <pc:sldMk cId="1122547000" sldId="852"/>
        </pc:sldMkLst>
        <pc:picChg chg="mod">
          <ac:chgData name="KC Alexander" userId="e9d9e20ae7ab3a17" providerId="LiveId" clId="{BAFAE0AF-E8BF-41D0-8F6E-A1B17CA5D350}" dt="2024-02-19T20:34:23.196" v="141" actId="14100"/>
          <ac:picMkLst>
            <pc:docMk/>
            <pc:sldMk cId="1122547000" sldId="852"/>
            <ac:picMk id="3" creationId="{D231C0CA-FA6A-5B04-B741-987F22E447D2}"/>
          </ac:picMkLst>
        </pc:picChg>
      </pc:sldChg>
      <pc:sldChg chg="modSp mod">
        <pc:chgData name="KC Alexander" userId="e9d9e20ae7ab3a17" providerId="LiveId" clId="{BAFAE0AF-E8BF-41D0-8F6E-A1B17CA5D350}" dt="2024-02-19T20:34:32.050" v="143" actId="14100"/>
        <pc:sldMkLst>
          <pc:docMk/>
          <pc:sldMk cId="1650908629" sldId="853"/>
        </pc:sldMkLst>
        <pc:picChg chg="mod">
          <ac:chgData name="KC Alexander" userId="e9d9e20ae7ab3a17" providerId="LiveId" clId="{BAFAE0AF-E8BF-41D0-8F6E-A1B17CA5D350}" dt="2024-02-19T20:34:32.050" v="143" actId="14100"/>
          <ac:picMkLst>
            <pc:docMk/>
            <pc:sldMk cId="1650908629" sldId="853"/>
            <ac:picMk id="3" creationId="{7B8B59F8-4963-9AF2-DBAE-246B849F08D5}"/>
          </ac:picMkLst>
        </pc:picChg>
      </pc:sldChg>
      <pc:sldChg chg="modSp mod">
        <pc:chgData name="KC Alexander" userId="e9d9e20ae7ab3a17" providerId="LiveId" clId="{BAFAE0AF-E8BF-41D0-8F6E-A1B17CA5D350}" dt="2024-02-19T20:34:56.664" v="145" actId="14100"/>
        <pc:sldMkLst>
          <pc:docMk/>
          <pc:sldMk cId="3470907121" sldId="867"/>
        </pc:sldMkLst>
        <pc:picChg chg="mod">
          <ac:chgData name="KC Alexander" userId="e9d9e20ae7ab3a17" providerId="LiveId" clId="{BAFAE0AF-E8BF-41D0-8F6E-A1B17CA5D350}" dt="2024-02-19T20:34:56.664" v="145" actId="14100"/>
          <ac:picMkLst>
            <pc:docMk/>
            <pc:sldMk cId="3470907121" sldId="867"/>
            <ac:picMk id="3" creationId="{9655B0D2-290A-8731-DF8B-CE9B99760737}"/>
          </ac:picMkLst>
        </pc:picChg>
      </pc:sldChg>
      <pc:sldChg chg="modSp mod">
        <pc:chgData name="KC Alexander" userId="e9d9e20ae7ab3a17" providerId="LiveId" clId="{BAFAE0AF-E8BF-41D0-8F6E-A1B17CA5D350}" dt="2024-02-19T20:35:07.219" v="147" actId="14100"/>
        <pc:sldMkLst>
          <pc:docMk/>
          <pc:sldMk cId="955840273" sldId="868"/>
        </pc:sldMkLst>
        <pc:picChg chg="mod">
          <ac:chgData name="KC Alexander" userId="e9d9e20ae7ab3a17" providerId="LiveId" clId="{BAFAE0AF-E8BF-41D0-8F6E-A1B17CA5D350}" dt="2024-02-19T20:35:07.219" v="147" actId="14100"/>
          <ac:picMkLst>
            <pc:docMk/>
            <pc:sldMk cId="955840273" sldId="868"/>
            <ac:picMk id="3" creationId="{DE3606F1-F9C7-A57C-8C4E-4AFC66EA2A1B}"/>
          </ac:picMkLst>
        </pc:picChg>
      </pc:sldChg>
      <pc:sldChg chg="modSp mod">
        <pc:chgData name="KC Alexander" userId="e9d9e20ae7ab3a17" providerId="LiveId" clId="{BAFAE0AF-E8BF-41D0-8F6E-A1B17CA5D350}" dt="2024-02-19T20:35:22.974" v="149" actId="14100"/>
        <pc:sldMkLst>
          <pc:docMk/>
          <pc:sldMk cId="2651953720" sldId="875"/>
        </pc:sldMkLst>
        <pc:picChg chg="mod">
          <ac:chgData name="KC Alexander" userId="e9d9e20ae7ab3a17" providerId="LiveId" clId="{BAFAE0AF-E8BF-41D0-8F6E-A1B17CA5D350}" dt="2024-02-19T20:35:22.974" v="149" actId="14100"/>
          <ac:picMkLst>
            <pc:docMk/>
            <pc:sldMk cId="2651953720" sldId="875"/>
            <ac:picMk id="3" creationId="{C22409E1-B446-D87F-02DB-7BD60B266E9E}"/>
          </ac:picMkLst>
        </pc:picChg>
      </pc:sldChg>
      <pc:sldChg chg="modSp mod">
        <pc:chgData name="KC Alexander" userId="e9d9e20ae7ab3a17" providerId="LiveId" clId="{BAFAE0AF-E8BF-41D0-8F6E-A1B17CA5D350}" dt="2024-02-19T20:35:36.007" v="151" actId="14100"/>
        <pc:sldMkLst>
          <pc:docMk/>
          <pc:sldMk cId="1891134783" sldId="876"/>
        </pc:sldMkLst>
        <pc:picChg chg="mod">
          <ac:chgData name="KC Alexander" userId="e9d9e20ae7ab3a17" providerId="LiveId" clId="{BAFAE0AF-E8BF-41D0-8F6E-A1B17CA5D350}" dt="2024-02-19T20:35:36.007" v="151" actId="14100"/>
          <ac:picMkLst>
            <pc:docMk/>
            <pc:sldMk cId="1891134783" sldId="876"/>
            <ac:picMk id="3" creationId="{5A0AB638-AE6B-CB29-A4AA-4C93DFBEEF81}"/>
          </ac:picMkLst>
        </pc:picChg>
      </pc:sldChg>
      <pc:sldChg chg="modSp mod">
        <pc:chgData name="KC Alexander" userId="e9d9e20ae7ab3a17" providerId="LiveId" clId="{BAFAE0AF-E8BF-41D0-8F6E-A1B17CA5D350}" dt="2024-02-19T20:35:49.679" v="153" actId="14100"/>
        <pc:sldMkLst>
          <pc:docMk/>
          <pc:sldMk cId="1770276940" sldId="879"/>
        </pc:sldMkLst>
        <pc:picChg chg="mod">
          <ac:chgData name="KC Alexander" userId="e9d9e20ae7ab3a17" providerId="LiveId" clId="{BAFAE0AF-E8BF-41D0-8F6E-A1B17CA5D350}" dt="2024-02-19T20:35:49.679" v="153" actId="14100"/>
          <ac:picMkLst>
            <pc:docMk/>
            <pc:sldMk cId="1770276940" sldId="879"/>
            <ac:picMk id="3" creationId="{A0A9F341-104C-7D6B-5E88-4C6808D0DFD1}"/>
          </ac:picMkLst>
        </pc:picChg>
      </pc:sldChg>
      <pc:sldChg chg="modSp mod">
        <pc:chgData name="KC Alexander" userId="e9d9e20ae7ab3a17" providerId="LiveId" clId="{BAFAE0AF-E8BF-41D0-8F6E-A1B17CA5D350}" dt="2024-02-19T20:36:04.119" v="155" actId="14100"/>
        <pc:sldMkLst>
          <pc:docMk/>
          <pc:sldMk cId="388145395" sldId="882"/>
        </pc:sldMkLst>
        <pc:picChg chg="mod">
          <ac:chgData name="KC Alexander" userId="e9d9e20ae7ab3a17" providerId="LiveId" clId="{BAFAE0AF-E8BF-41D0-8F6E-A1B17CA5D350}" dt="2024-02-19T20:36:04.119" v="155" actId="14100"/>
          <ac:picMkLst>
            <pc:docMk/>
            <pc:sldMk cId="388145395" sldId="882"/>
            <ac:picMk id="3" creationId="{EFCB714C-EB6C-D719-4250-353F8ACFB254}"/>
          </ac:picMkLst>
        </pc:picChg>
      </pc:sldChg>
      <pc:sldChg chg="modSp mod">
        <pc:chgData name="KC Alexander" userId="e9d9e20ae7ab3a17" providerId="LiveId" clId="{BAFAE0AF-E8BF-41D0-8F6E-A1B17CA5D350}" dt="2024-02-19T20:36:20.475" v="157" actId="14100"/>
        <pc:sldMkLst>
          <pc:docMk/>
          <pc:sldMk cId="155342474" sldId="885"/>
        </pc:sldMkLst>
        <pc:picChg chg="mod">
          <ac:chgData name="KC Alexander" userId="e9d9e20ae7ab3a17" providerId="LiveId" clId="{BAFAE0AF-E8BF-41D0-8F6E-A1B17CA5D350}" dt="2024-02-19T20:36:20.475" v="157" actId="14100"/>
          <ac:picMkLst>
            <pc:docMk/>
            <pc:sldMk cId="155342474" sldId="885"/>
            <ac:picMk id="3" creationId="{03F4F0A7-146B-CB52-9B49-64566DD42C4D}"/>
          </ac:picMkLst>
        </pc:picChg>
      </pc:sldChg>
      <pc:sldChg chg="modSp mod">
        <pc:chgData name="KC Alexander" userId="e9d9e20ae7ab3a17" providerId="LiveId" clId="{BAFAE0AF-E8BF-41D0-8F6E-A1B17CA5D350}" dt="2024-02-19T20:36:28.799" v="159" actId="14100"/>
        <pc:sldMkLst>
          <pc:docMk/>
          <pc:sldMk cId="2219410777" sldId="886"/>
        </pc:sldMkLst>
        <pc:picChg chg="mod">
          <ac:chgData name="KC Alexander" userId="e9d9e20ae7ab3a17" providerId="LiveId" clId="{BAFAE0AF-E8BF-41D0-8F6E-A1B17CA5D350}" dt="2024-02-19T20:36:28.799" v="159" actId="14100"/>
          <ac:picMkLst>
            <pc:docMk/>
            <pc:sldMk cId="2219410777" sldId="886"/>
            <ac:picMk id="3" creationId="{B62B2373-824D-BB72-35BC-AE1C8CA7BCAC}"/>
          </ac:picMkLst>
        </pc:picChg>
      </pc:sldChg>
      <pc:sldChg chg="modSp mod">
        <pc:chgData name="KC Alexander" userId="e9d9e20ae7ab3a17" providerId="LiveId" clId="{BAFAE0AF-E8BF-41D0-8F6E-A1B17CA5D350}" dt="2024-02-19T20:36:53.567" v="162" actId="14100"/>
        <pc:sldMkLst>
          <pc:docMk/>
          <pc:sldMk cId="2852380918" sldId="892"/>
        </pc:sldMkLst>
        <pc:picChg chg="mod">
          <ac:chgData name="KC Alexander" userId="e9d9e20ae7ab3a17" providerId="LiveId" clId="{BAFAE0AF-E8BF-41D0-8F6E-A1B17CA5D350}" dt="2024-02-19T20:36:53.567" v="162" actId="14100"/>
          <ac:picMkLst>
            <pc:docMk/>
            <pc:sldMk cId="2852380918" sldId="892"/>
            <ac:picMk id="3" creationId="{256EE37A-C7DF-F92C-E269-91A9D5CD3531}"/>
          </ac:picMkLst>
        </pc:picChg>
      </pc:sldChg>
      <pc:sldChg chg="modSp mod">
        <pc:chgData name="KC Alexander" userId="e9d9e20ae7ab3a17" providerId="LiveId" clId="{BAFAE0AF-E8BF-41D0-8F6E-A1B17CA5D350}" dt="2024-02-19T20:37:06.808" v="164" actId="14100"/>
        <pc:sldMkLst>
          <pc:docMk/>
          <pc:sldMk cId="1827697035" sldId="894"/>
        </pc:sldMkLst>
        <pc:picChg chg="mod">
          <ac:chgData name="KC Alexander" userId="e9d9e20ae7ab3a17" providerId="LiveId" clId="{BAFAE0AF-E8BF-41D0-8F6E-A1B17CA5D350}" dt="2024-02-19T20:37:06.808" v="164" actId="14100"/>
          <ac:picMkLst>
            <pc:docMk/>
            <pc:sldMk cId="1827697035" sldId="894"/>
            <ac:picMk id="3" creationId="{ABF09F1A-0E22-3249-18EB-02E7A540A773}"/>
          </ac:picMkLst>
        </pc:picChg>
      </pc:sldChg>
      <pc:sldChg chg="modSp mod">
        <pc:chgData name="KC Alexander" userId="e9d9e20ae7ab3a17" providerId="LiveId" clId="{BAFAE0AF-E8BF-41D0-8F6E-A1B17CA5D350}" dt="2024-02-19T20:37:18.608" v="166" actId="14100"/>
        <pc:sldMkLst>
          <pc:docMk/>
          <pc:sldMk cId="3915515688" sldId="895"/>
        </pc:sldMkLst>
        <pc:picChg chg="mod">
          <ac:chgData name="KC Alexander" userId="e9d9e20ae7ab3a17" providerId="LiveId" clId="{BAFAE0AF-E8BF-41D0-8F6E-A1B17CA5D350}" dt="2024-02-19T20:37:18.608" v="166" actId="14100"/>
          <ac:picMkLst>
            <pc:docMk/>
            <pc:sldMk cId="3915515688" sldId="895"/>
            <ac:picMk id="3" creationId="{9890D5C7-EFD5-B964-5346-35020668371E}"/>
          </ac:picMkLst>
        </pc:picChg>
      </pc:sldChg>
      <pc:sldChg chg="modSp mod">
        <pc:chgData name="KC Alexander" userId="e9d9e20ae7ab3a17" providerId="LiveId" clId="{BAFAE0AF-E8BF-41D0-8F6E-A1B17CA5D350}" dt="2024-02-19T20:37:35.745" v="168" actId="14100"/>
        <pc:sldMkLst>
          <pc:docMk/>
          <pc:sldMk cId="3619103346" sldId="898"/>
        </pc:sldMkLst>
        <pc:picChg chg="mod">
          <ac:chgData name="KC Alexander" userId="e9d9e20ae7ab3a17" providerId="LiveId" clId="{BAFAE0AF-E8BF-41D0-8F6E-A1B17CA5D350}" dt="2024-02-19T20:37:35.745" v="168" actId="14100"/>
          <ac:picMkLst>
            <pc:docMk/>
            <pc:sldMk cId="3619103346" sldId="898"/>
            <ac:picMk id="3" creationId="{60562A16-A8E5-B5F3-F5CD-D59ECD5BB0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614516" y="121780"/>
            <a:ext cx="11366090" cy="3408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Meeting and Luncheon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Morina’s Italian Restaurant, Haddam, CT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November 8, 2023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2410">
            <a:extLst>
              <a:ext uri="{FF2B5EF4-FFF2-40B4-BE49-F238E27FC236}">
                <a16:creationId xmlns:a16="http://schemas.microsoft.com/office/drawing/2014/main" id="{F8342352-707A-7312-1B55-5CB9401E5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7779">
            <a:extLst>
              <a:ext uri="{FF2B5EF4-FFF2-40B4-BE49-F238E27FC236}">
                <a16:creationId xmlns:a16="http://schemas.microsoft.com/office/drawing/2014/main" id="{1E1C1BE4-0ED9-4AD4-C004-D4699BDBEA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5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7772">
            <a:extLst>
              <a:ext uri="{FF2B5EF4-FFF2-40B4-BE49-F238E27FC236}">
                <a16:creationId xmlns:a16="http://schemas.microsoft.com/office/drawing/2014/main" id="{EC1CFD52-6000-318C-84EC-8B9B02197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7783">
            <a:extLst>
              <a:ext uri="{FF2B5EF4-FFF2-40B4-BE49-F238E27FC236}">
                <a16:creationId xmlns:a16="http://schemas.microsoft.com/office/drawing/2014/main" id="{DF916649-8605-92A4-7A65-3549497C2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B IMG_2407">
            <a:extLst>
              <a:ext uri="{FF2B5EF4-FFF2-40B4-BE49-F238E27FC236}">
                <a16:creationId xmlns:a16="http://schemas.microsoft.com/office/drawing/2014/main" id="{EA7CA0A3-C741-275C-CA55-67C16F5A5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0"/>
            <a:ext cx="436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7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7788">
            <a:extLst>
              <a:ext uri="{FF2B5EF4-FFF2-40B4-BE49-F238E27FC236}">
                <a16:creationId xmlns:a16="http://schemas.microsoft.com/office/drawing/2014/main" id="{72656EBB-8F9C-3A97-7625-013FCF9CA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7789">
            <a:extLst>
              <a:ext uri="{FF2B5EF4-FFF2-40B4-BE49-F238E27FC236}">
                <a16:creationId xmlns:a16="http://schemas.microsoft.com/office/drawing/2014/main" id="{39E0FDF4-162B-889E-4CDC-3343A19C4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8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B IMG_7824">
            <a:extLst>
              <a:ext uri="{FF2B5EF4-FFF2-40B4-BE49-F238E27FC236}">
                <a16:creationId xmlns:a16="http://schemas.microsoft.com/office/drawing/2014/main" id="{7DE8EBC6-38E6-CF27-8360-69736D6851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C IMG_7888">
            <a:extLst>
              <a:ext uri="{FF2B5EF4-FFF2-40B4-BE49-F238E27FC236}">
                <a16:creationId xmlns:a16="http://schemas.microsoft.com/office/drawing/2014/main" id="{F6AFD5A1-52B6-9B79-18A7-DA954DC19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3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D IMG_7883">
            <a:extLst>
              <a:ext uri="{FF2B5EF4-FFF2-40B4-BE49-F238E27FC236}">
                <a16:creationId xmlns:a16="http://schemas.microsoft.com/office/drawing/2014/main" id="{B5814FC6-0569-6ED0-7F10-22C477EE75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7765">
            <a:extLst>
              <a:ext uri="{FF2B5EF4-FFF2-40B4-BE49-F238E27FC236}">
                <a16:creationId xmlns:a16="http://schemas.microsoft.com/office/drawing/2014/main" id="{75702342-CAB8-C7D1-523C-7FEB98BFC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86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E IMG_2417">
            <a:extLst>
              <a:ext uri="{FF2B5EF4-FFF2-40B4-BE49-F238E27FC236}">
                <a16:creationId xmlns:a16="http://schemas.microsoft.com/office/drawing/2014/main" id="{AFBFD230-AFC3-19F1-C9D3-5E8E2205B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3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7791">
            <a:extLst>
              <a:ext uri="{FF2B5EF4-FFF2-40B4-BE49-F238E27FC236}">
                <a16:creationId xmlns:a16="http://schemas.microsoft.com/office/drawing/2014/main" id="{9655B0D2-290A-8731-DF8B-CE9B997607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07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7819">
            <a:extLst>
              <a:ext uri="{FF2B5EF4-FFF2-40B4-BE49-F238E27FC236}">
                <a16:creationId xmlns:a16="http://schemas.microsoft.com/office/drawing/2014/main" id="{DE3606F1-F9C7-A57C-8C4E-4AFC66EA2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5690" y="1503354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0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B IMG_2416">
            <a:extLst>
              <a:ext uri="{FF2B5EF4-FFF2-40B4-BE49-F238E27FC236}">
                <a16:creationId xmlns:a16="http://schemas.microsoft.com/office/drawing/2014/main" id="{894640DD-B960-4A98-2CC9-1F913DFA92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8" y="0"/>
            <a:ext cx="564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2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C IMG_2403">
            <a:extLst>
              <a:ext uri="{FF2B5EF4-FFF2-40B4-BE49-F238E27FC236}">
                <a16:creationId xmlns:a16="http://schemas.microsoft.com/office/drawing/2014/main" id="{8D77194F-66ED-53D1-4E12-DE43496737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D IMG_2401">
            <a:extLst>
              <a:ext uri="{FF2B5EF4-FFF2-40B4-BE49-F238E27FC236}">
                <a16:creationId xmlns:a16="http://schemas.microsoft.com/office/drawing/2014/main" id="{695358A1-72A6-2950-F5D2-A0CCE20350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3" y="0"/>
            <a:ext cx="6503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E IMG_2411">
            <a:extLst>
              <a:ext uri="{FF2B5EF4-FFF2-40B4-BE49-F238E27FC236}">
                <a16:creationId xmlns:a16="http://schemas.microsoft.com/office/drawing/2014/main" id="{12F46967-CD31-DF70-0877-E986AB7785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8" y="0"/>
            <a:ext cx="10499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5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7794">
            <a:extLst>
              <a:ext uri="{FF2B5EF4-FFF2-40B4-BE49-F238E27FC236}">
                <a16:creationId xmlns:a16="http://schemas.microsoft.com/office/drawing/2014/main" id="{FEC39512-20A3-D292-C125-945BC2C016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82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B IMG_7855">
            <a:extLst>
              <a:ext uri="{FF2B5EF4-FFF2-40B4-BE49-F238E27FC236}">
                <a16:creationId xmlns:a16="http://schemas.microsoft.com/office/drawing/2014/main" id="{BAAB7731-51A4-D0BC-684F-ED8BCBB153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63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7793">
            <a:extLst>
              <a:ext uri="{FF2B5EF4-FFF2-40B4-BE49-F238E27FC236}">
                <a16:creationId xmlns:a16="http://schemas.microsoft.com/office/drawing/2014/main" id="{C22409E1-B446-D87F-02DB-7BD60B266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7767">
            <a:extLst>
              <a:ext uri="{FF2B5EF4-FFF2-40B4-BE49-F238E27FC236}">
                <a16:creationId xmlns:a16="http://schemas.microsoft.com/office/drawing/2014/main" id="{C35C5AFF-A65D-5BCE-1755-37FB1513CF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7804">
            <a:extLst>
              <a:ext uri="{FF2B5EF4-FFF2-40B4-BE49-F238E27FC236}">
                <a16:creationId xmlns:a16="http://schemas.microsoft.com/office/drawing/2014/main" id="{5A0AB638-AE6B-CB29-A4AA-4C93DFBEEF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4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7814">
            <a:extLst>
              <a:ext uri="{FF2B5EF4-FFF2-40B4-BE49-F238E27FC236}">
                <a16:creationId xmlns:a16="http://schemas.microsoft.com/office/drawing/2014/main" id="{2CBA2390-DB02-036F-73A9-9216D967F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24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7806">
            <a:extLst>
              <a:ext uri="{FF2B5EF4-FFF2-40B4-BE49-F238E27FC236}">
                <a16:creationId xmlns:a16="http://schemas.microsoft.com/office/drawing/2014/main" id="{853E14F9-72C7-47D2-2944-8D4FE51D3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4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B IMG_2413">
            <a:extLst>
              <a:ext uri="{FF2B5EF4-FFF2-40B4-BE49-F238E27FC236}">
                <a16:creationId xmlns:a16="http://schemas.microsoft.com/office/drawing/2014/main" id="{A0A9F341-104C-7D6B-5E88-4C6808D0DF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6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B IMG_7865 CROPPED SHARP">
            <a:extLst>
              <a:ext uri="{FF2B5EF4-FFF2-40B4-BE49-F238E27FC236}">
                <a16:creationId xmlns:a16="http://schemas.microsoft.com/office/drawing/2014/main" id="{5201CB8E-0354-4C7D-B5ED-95363B08F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0"/>
            <a:ext cx="439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30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7827">
            <a:extLst>
              <a:ext uri="{FF2B5EF4-FFF2-40B4-BE49-F238E27FC236}">
                <a16:creationId xmlns:a16="http://schemas.microsoft.com/office/drawing/2014/main" id="{863B98C3-E824-11D1-B8BB-9872F6E991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35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7830">
            <a:extLst>
              <a:ext uri="{FF2B5EF4-FFF2-40B4-BE49-F238E27FC236}">
                <a16:creationId xmlns:a16="http://schemas.microsoft.com/office/drawing/2014/main" id="{EFCB714C-EB6C-D719-4250-353F8ACFB2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2421">
            <a:extLst>
              <a:ext uri="{FF2B5EF4-FFF2-40B4-BE49-F238E27FC236}">
                <a16:creationId xmlns:a16="http://schemas.microsoft.com/office/drawing/2014/main" id="{29325DA1-6A06-8A74-76ED-6020D1327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0"/>
            <a:ext cx="4672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42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2423">
            <a:extLst>
              <a:ext uri="{FF2B5EF4-FFF2-40B4-BE49-F238E27FC236}">
                <a16:creationId xmlns:a16="http://schemas.microsoft.com/office/drawing/2014/main" id="{DC41205B-74EC-7B3F-EE38-675FCC400F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0"/>
            <a:ext cx="391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73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7837">
            <a:extLst>
              <a:ext uri="{FF2B5EF4-FFF2-40B4-BE49-F238E27FC236}">
                <a16:creationId xmlns:a16="http://schemas.microsoft.com/office/drawing/2014/main" id="{03F4F0A7-146B-CB52-9B49-64566DD42C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7760">
            <a:extLst>
              <a:ext uri="{FF2B5EF4-FFF2-40B4-BE49-F238E27FC236}">
                <a16:creationId xmlns:a16="http://schemas.microsoft.com/office/drawing/2014/main" id="{380AC12B-4548-685B-A97C-E4D4DD6EA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8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7840">
            <a:extLst>
              <a:ext uri="{FF2B5EF4-FFF2-40B4-BE49-F238E27FC236}">
                <a16:creationId xmlns:a16="http://schemas.microsoft.com/office/drawing/2014/main" id="{B62B2373-824D-BB72-35BC-AE1C8CA7BC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10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B IMG_7890">
            <a:extLst>
              <a:ext uri="{FF2B5EF4-FFF2-40B4-BE49-F238E27FC236}">
                <a16:creationId xmlns:a16="http://schemas.microsoft.com/office/drawing/2014/main" id="{B0F44636-7523-1B7E-E2B8-EF78AD0CB2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5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7862">
            <a:extLst>
              <a:ext uri="{FF2B5EF4-FFF2-40B4-BE49-F238E27FC236}">
                <a16:creationId xmlns:a16="http://schemas.microsoft.com/office/drawing/2014/main" id="{3E94C6E9-692C-6D04-D09A-EFA5258EDA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5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7856">
            <a:extLst>
              <a:ext uri="{FF2B5EF4-FFF2-40B4-BE49-F238E27FC236}">
                <a16:creationId xmlns:a16="http://schemas.microsoft.com/office/drawing/2014/main" id="{1C1B8046-9917-349E-7CCE-99349B1A2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IMG_7841">
            <a:extLst>
              <a:ext uri="{FF2B5EF4-FFF2-40B4-BE49-F238E27FC236}">
                <a16:creationId xmlns:a16="http://schemas.microsoft.com/office/drawing/2014/main" id="{AE54B599-3AC7-F391-A5D3-3901BD1BE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9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IMG_7843">
            <a:extLst>
              <a:ext uri="{FF2B5EF4-FFF2-40B4-BE49-F238E27FC236}">
                <a16:creationId xmlns:a16="http://schemas.microsoft.com/office/drawing/2014/main" id="{8F55B970-5EA7-1C41-29EE-C25A51FD2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87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IMG_7849">
            <a:extLst>
              <a:ext uri="{FF2B5EF4-FFF2-40B4-BE49-F238E27FC236}">
                <a16:creationId xmlns:a16="http://schemas.microsoft.com/office/drawing/2014/main" id="{256EE37A-C7DF-F92C-E269-91A9D5CD35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1500188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80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IMG_7846">
            <a:extLst>
              <a:ext uri="{FF2B5EF4-FFF2-40B4-BE49-F238E27FC236}">
                <a16:creationId xmlns:a16="http://schemas.microsoft.com/office/drawing/2014/main" id="{B77B407C-A82B-2753-3AB9-8FD59B6FE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4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B IMG_7863">
            <a:extLst>
              <a:ext uri="{FF2B5EF4-FFF2-40B4-BE49-F238E27FC236}">
                <a16:creationId xmlns:a16="http://schemas.microsoft.com/office/drawing/2014/main" id="{ABF09F1A-0E22-3249-18EB-02E7A540A7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 IMG_7850">
            <a:extLst>
              <a:ext uri="{FF2B5EF4-FFF2-40B4-BE49-F238E27FC236}">
                <a16:creationId xmlns:a16="http://schemas.microsoft.com/office/drawing/2014/main" id="{9890D5C7-EFD5-B964-5346-350206683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1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7761">
            <a:extLst>
              <a:ext uri="{FF2B5EF4-FFF2-40B4-BE49-F238E27FC236}">
                <a16:creationId xmlns:a16="http://schemas.microsoft.com/office/drawing/2014/main" id="{188A38B3-3A8D-B3AD-B46C-6C55AA665F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50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 IMG_7848">
            <a:extLst>
              <a:ext uri="{FF2B5EF4-FFF2-40B4-BE49-F238E27FC236}">
                <a16:creationId xmlns:a16="http://schemas.microsoft.com/office/drawing/2014/main" id="{84C890F9-F8B9-8465-BF2F-8DEE652DB3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9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B IMG_7866">
            <a:extLst>
              <a:ext uri="{FF2B5EF4-FFF2-40B4-BE49-F238E27FC236}">
                <a16:creationId xmlns:a16="http://schemas.microsoft.com/office/drawing/2014/main" id="{0F978F31-CE3B-6478-084D-D4C2574DE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8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 IMG_7867">
            <a:extLst>
              <a:ext uri="{FF2B5EF4-FFF2-40B4-BE49-F238E27FC236}">
                <a16:creationId xmlns:a16="http://schemas.microsoft.com/office/drawing/2014/main" id="{60562A16-A8E5-B5F3-F5CD-D59ECD5BB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5690" y="1503354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033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 IMG_7870">
            <a:extLst>
              <a:ext uri="{FF2B5EF4-FFF2-40B4-BE49-F238E27FC236}">
                <a16:creationId xmlns:a16="http://schemas.microsoft.com/office/drawing/2014/main" id="{7C4D8F2E-F445-69FB-0A32-C4C5A80B3B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42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 IMG_7873">
            <a:extLst>
              <a:ext uri="{FF2B5EF4-FFF2-40B4-BE49-F238E27FC236}">
                <a16:creationId xmlns:a16="http://schemas.microsoft.com/office/drawing/2014/main" id="{FA6C5635-2B23-6808-A449-96D7509F37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36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 IMG_7875">
            <a:extLst>
              <a:ext uri="{FF2B5EF4-FFF2-40B4-BE49-F238E27FC236}">
                <a16:creationId xmlns:a16="http://schemas.microsoft.com/office/drawing/2014/main" id="{5182BF2E-CB58-EE79-787E-857C33746D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8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2 IMG_7877">
            <a:extLst>
              <a:ext uri="{FF2B5EF4-FFF2-40B4-BE49-F238E27FC236}">
                <a16:creationId xmlns:a16="http://schemas.microsoft.com/office/drawing/2014/main" id="{00428325-AE9A-920F-7F64-4F72A4C5E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37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3 IMG_7879">
            <a:extLst>
              <a:ext uri="{FF2B5EF4-FFF2-40B4-BE49-F238E27FC236}">
                <a16:creationId xmlns:a16="http://schemas.microsoft.com/office/drawing/2014/main" id="{B89D7DC3-88FF-1EF9-1FB4-7F700A7B7E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92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 IMG_7880">
            <a:extLst>
              <a:ext uri="{FF2B5EF4-FFF2-40B4-BE49-F238E27FC236}">
                <a16:creationId xmlns:a16="http://schemas.microsoft.com/office/drawing/2014/main" id="{6B0A890F-4460-01CD-0662-0AAB68CAD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9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 IMG_7886">
            <a:extLst>
              <a:ext uri="{FF2B5EF4-FFF2-40B4-BE49-F238E27FC236}">
                <a16:creationId xmlns:a16="http://schemas.microsoft.com/office/drawing/2014/main" id="{7A765919-81A8-5E4E-4E2F-9F4022001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7763">
            <a:extLst>
              <a:ext uri="{FF2B5EF4-FFF2-40B4-BE49-F238E27FC236}">
                <a16:creationId xmlns:a16="http://schemas.microsoft.com/office/drawing/2014/main" id="{D231C0CA-FA6A-5B04-B741-987F22E44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470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6 IMG_7887">
            <a:extLst>
              <a:ext uri="{FF2B5EF4-FFF2-40B4-BE49-F238E27FC236}">
                <a16:creationId xmlns:a16="http://schemas.microsoft.com/office/drawing/2014/main" id="{9D464E3F-068A-1ACC-AE6C-37085262F6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1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 IMG_2429">
            <a:extLst>
              <a:ext uri="{FF2B5EF4-FFF2-40B4-BE49-F238E27FC236}">
                <a16:creationId xmlns:a16="http://schemas.microsoft.com/office/drawing/2014/main" id="{C32DA44F-9C1C-2081-C21F-E6FF726E1A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0"/>
            <a:ext cx="712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491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8 IMG_8333">
            <a:extLst>
              <a:ext uri="{FF2B5EF4-FFF2-40B4-BE49-F238E27FC236}">
                <a16:creationId xmlns:a16="http://schemas.microsoft.com/office/drawing/2014/main" id="{B45391D6-EDF9-48FD-16F4-4EC04257A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6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7771">
            <a:extLst>
              <a:ext uri="{FF2B5EF4-FFF2-40B4-BE49-F238E27FC236}">
                <a16:creationId xmlns:a16="http://schemas.microsoft.com/office/drawing/2014/main" id="{7B8B59F8-4963-9AF2-DBAE-246B849F0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7770">
            <a:extLst>
              <a:ext uri="{FF2B5EF4-FFF2-40B4-BE49-F238E27FC236}">
                <a16:creationId xmlns:a16="http://schemas.microsoft.com/office/drawing/2014/main" id="{D529F707-F8EF-812C-BCEF-4B6DE0A9A7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9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7774">
            <a:extLst>
              <a:ext uri="{FF2B5EF4-FFF2-40B4-BE49-F238E27FC236}">
                <a16:creationId xmlns:a16="http://schemas.microsoft.com/office/drawing/2014/main" id="{61A3820B-D813-26BE-1E60-24EF183C16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1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22</Words>
  <Application>Microsoft Office PowerPoint</Application>
  <PresentationFormat>Widescreen</PresentationFormat>
  <Paragraphs>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19</cp:revision>
  <dcterms:created xsi:type="dcterms:W3CDTF">2024-02-03T22:21:35Z</dcterms:created>
  <dcterms:modified xsi:type="dcterms:W3CDTF">2024-02-19T20:37:44Z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3315938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