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26" r:id="rId3"/>
    <p:sldId id="827" r:id="rId4"/>
    <p:sldId id="828" r:id="rId5"/>
    <p:sldId id="829" r:id="rId6"/>
    <p:sldId id="830" r:id="rId7"/>
    <p:sldId id="831" r:id="rId8"/>
    <p:sldId id="832" r:id="rId9"/>
    <p:sldId id="833" r:id="rId10"/>
    <p:sldId id="834" r:id="rId11"/>
    <p:sldId id="835" r:id="rId12"/>
    <p:sldId id="836" r:id="rId13"/>
    <p:sldId id="837" r:id="rId14"/>
    <p:sldId id="838" r:id="rId15"/>
    <p:sldId id="839" r:id="rId16"/>
    <p:sldId id="840" r:id="rId17"/>
    <p:sldId id="841" r:id="rId18"/>
    <p:sldId id="842" r:id="rId19"/>
    <p:sldId id="843" r:id="rId20"/>
    <p:sldId id="844" r:id="rId21"/>
    <p:sldId id="845" r:id="rId22"/>
    <p:sldId id="846" r:id="rId23"/>
    <p:sldId id="847" r:id="rId24"/>
    <p:sldId id="848" r:id="rId25"/>
    <p:sldId id="849" r:id="rId26"/>
    <p:sldId id="850" r:id="rId27"/>
    <p:sldId id="851" r:id="rId28"/>
    <p:sldId id="852" r:id="rId29"/>
    <p:sldId id="853" r:id="rId30"/>
    <p:sldId id="854" r:id="rId31"/>
    <p:sldId id="855" r:id="rId32"/>
    <p:sldId id="856" r:id="rId33"/>
    <p:sldId id="857" r:id="rId34"/>
    <p:sldId id="858" r:id="rId35"/>
    <p:sldId id="859" r:id="rId36"/>
    <p:sldId id="860" r:id="rId37"/>
    <p:sldId id="861" r:id="rId38"/>
    <p:sldId id="862" r:id="rId39"/>
    <p:sldId id="863" r:id="rId40"/>
    <p:sldId id="864" r:id="rId41"/>
    <p:sldId id="865" r:id="rId42"/>
    <p:sldId id="866" r:id="rId43"/>
    <p:sldId id="867" r:id="rId44"/>
    <p:sldId id="868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36780-3922-43AC-B9BE-01F859C0A803}" v="1" dt="2024-02-04T21:43:47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35536780-3922-43AC-B9BE-01F859C0A803}"/>
    <pc:docChg chg="custSel modSld">
      <pc:chgData name="KC Alexander" userId="e9d9e20ae7ab3a17" providerId="LiveId" clId="{35536780-3922-43AC-B9BE-01F859C0A803}" dt="2024-02-04T21:48:07.661" v="168" actId="14100"/>
      <pc:docMkLst>
        <pc:docMk/>
      </pc:docMkLst>
      <pc:sldChg chg="modSp mod">
        <pc:chgData name="KC Alexander" userId="e9d9e20ae7ab3a17" providerId="LiveId" clId="{35536780-3922-43AC-B9BE-01F859C0A803}" dt="2024-02-04T21:42:59.689" v="126" actId="20577"/>
        <pc:sldMkLst>
          <pc:docMk/>
          <pc:sldMk cId="1504712754" sldId="256"/>
        </pc:sldMkLst>
        <pc:spChg chg="mod">
          <ac:chgData name="KC Alexander" userId="e9d9e20ae7ab3a17" providerId="LiveId" clId="{35536780-3922-43AC-B9BE-01F859C0A803}" dt="2024-02-04T21:42:59.689" v="126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35536780-3922-43AC-B9BE-01F859C0A803}" dt="2024-02-04T21:44:15.873" v="130" actId="1076"/>
        <pc:sldMkLst>
          <pc:docMk/>
          <pc:sldMk cId="488310734" sldId="827"/>
        </pc:sldMkLst>
        <pc:picChg chg="mod">
          <ac:chgData name="KC Alexander" userId="e9d9e20ae7ab3a17" providerId="LiveId" clId="{35536780-3922-43AC-B9BE-01F859C0A803}" dt="2024-02-04T21:44:15.873" v="130" actId="1076"/>
          <ac:picMkLst>
            <pc:docMk/>
            <pc:sldMk cId="488310734" sldId="827"/>
            <ac:picMk id="3" creationId="{150A239A-FDDB-6433-2B14-5040B8ACFB22}"/>
          </ac:picMkLst>
        </pc:picChg>
      </pc:sldChg>
      <pc:sldChg chg="modSp mod">
        <pc:chgData name="KC Alexander" userId="e9d9e20ae7ab3a17" providerId="LiveId" clId="{35536780-3922-43AC-B9BE-01F859C0A803}" dt="2024-02-04T21:44:52.635" v="133" actId="1076"/>
        <pc:sldMkLst>
          <pc:docMk/>
          <pc:sldMk cId="1879853133" sldId="831"/>
        </pc:sldMkLst>
        <pc:picChg chg="mod">
          <ac:chgData name="KC Alexander" userId="e9d9e20ae7ab3a17" providerId="LiveId" clId="{35536780-3922-43AC-B9BE-01F859C0A803}" dt="2024-02-04T21:44:52.635" v="133" actId="1076"/>
          <ac:picMkLst>
            <pc:docMk/>
            <pc:sldMk cId="1879853133" sldId="831"/>
            <ac:picMk id="3" creationId="{EF8250D3-C026-4D4E-A941-C3BE8262892A}"/>
          </ac:picMkLst>
        </pc:picChg>
      </pc:sldChg>
      <pc:sldChg chg="modSp mod">
        <pc:chgData name="KC Alexander" userId="e9d9e20ae7ab3a17" providerId="LiveId" clId="{35536780-3922-43AC-B9BE-01F859C0A803}" dt="2024-02-04T21:45:21.067" v="138" actId="1076"/>
        <pc:sldMkLst>
          <pc:docMk/>
          <pc:sldMk cId="1298147663" sldId="832"/>
        </pc:sldMkLst>
        <pc:picChg chg="mod">
          <ac:chgData name="KC Alexander" userId="e9d9e20ae7ab3a17" providerId="LiveId" clId="{35536780-3922-43AC-B9BE-01F859C0A803}" dt="2024-02-04T21:45:21.067" v="138" actId="1076"/>
          <ac:picMkLst>
            <pc:docMk/>
            <pc:sldMk cId="1298147663" sldId="832"/>
            <ac:picMk id="3" creationId="{3CC8D396-68FB-8F65-81A0-5103CAB91796}"/>
          </ac:picMkLst>
        </pc:picChg>
      </pc:sldChg>
      <pc:sldChg chg="modSp mod">
        <pc:chgData name="KC Alexander" userId="e9d9e20ae7ab3a17" providerId="LiveId" clId="{35536780-3922-43AC-B9BE-01F859C0A803}" dt="2024-02-04T21:45:44.722" v="142" actId="1076"/>
        <pc:sldMkLst>
          <pc:docMk/>
          <pc:sldMk cId="1928002561" sldId="839"/>
        </pc:sldMkLst>
        <pc:picChg chg="mod">
          <ac:chgData name="KC Alexander" userId="e9d9e20ae7ab3a17" providerId="LiveId" clId="{35536780-3922-43AC-B9BE-01F859C0A803}" dt="2024-02-04T21:45:44.722" v="142" actId="1076"/>
          <ac:picMkLst>
            <pc:docMk/>
            <pc:sldMk cId="1928002561" sldId="839"/>
            <ac:picMk id="3" creationId="{06C1F3B2-05FC-C6B9-4220-2B63B2EB5E4C}"/>
          </ac:picMkLst>
        </pc:picChg>
      </pc:sldChg>
      <pc:sldChg chg="modSp mod">
        <pc:chgData name="KC Alexander" userId="e9d9e20ae7ab3a17" providerId="LiveId" clId="{35536780-3922-43AC-B9BE-01F859C0A803}" dt="2024-02-04T21:45:57.085" v="145" actId="14100"/>
        <pc:sldMkLst>
          <pc:docMk/>
          <pc:sldMk cId="373329277" sldId="841"/>
        </pc:sldMkLst>
        <pc:picChg chg="mod">
          <ac:chgData name="KC Alexander" userId="e9d9e20ae7ab3a17" providerId="LiveId" clId="{35536780-3922-43AC-B9BE-01F859C0A803}" dt="2024-02-04T21:45:57.085" v="145" actId="14100"/>
          <ac:picMkLst>
            <pc:docMk/>
            <pc:sldMk cId="373329277" sldId="841"/>
            <ac:picMk id="3" creationId="{93FEDBF8-7A27-198E-8E1C-1EF0C066192F}"/>
          </ac:picMkLst>
        </pc:picChg>
      </pc:sldChg>
      <pc:sldChg chg="modSp mod">
        <pc:chgData name="KC Alexander" userId="e9d9e20ae7ab3a17" providerId="LiveId" clId="{35536780-3922-43AC-B9BE-01F859C0A803}" dt="2024-02-04T21:46:14.206" v="149" actId="1076"/>
        <pc:sldMkLst>
          <pc:docMk/>
          <pc:sldMk cId="1228295765" sldId="843"/>
        </pc:sldMkLst>
        <pc:picChg chg="mod">
          <ac:chgData name="KC Alexander" userId="e9d9e20ae7ab3a17" providerId="LiveId" clId="{35536780-3922-43AC-B9BE-01F859C0A803}" dt="2024-02-04T21:46:14.206" v="149" actId="1076"/>
          <ac:picMkLst>
            <pc:docMk/>
            <pc:sldMk cId="1228295765" sldId="843"/>
            <ac:picMk id="3" creationId="{45ECF2B2-B9BB-9B0D-5B5C-FC98504BC0C0}"/>
          </ac:picMkLst>
        </pc:picChg>
      </pc:sldChg>
      <pc:sldChg chg="modSp mod">
        <pc:chgData name="KC Alexander" userId="e9d9e20ae7ab3a17" providerId="LiveId" clId="{35536780-3922-43AC-B9BE-01F859C0A803}" dt="2024-02-04T21:46:34.337" v="152" actId="14100"/>
        <pc:sldMkLst>
          <pc:docMk/>
          <pc:sldMk cId="2317990059" sldId="845"/>
        </pc:sldMkLst>
        <pc:picChg chg="mod">
          <ac:chgData name="KC Alexander" userId="e9d9e20ae7ab3a17" providerId="LiveId" clId="{35536780-3922-43AC-B9BE-01F859C0A803}" dt="2024-02-04T21:46:34.337" v="152" actId="14100"/>
          <ac:picMkLst>
            <pc:docMk/>
            <pc:sldMk cId="2317990059" sldId="845"/>
            <ac:picMk id="3" creationId="{A601C2AA-6CD8-4F53-6CE6-1F64D3100756}"/>
          </ac:picMkLst>
        </pc:picChg>
      </pc:sldChg>
      <pc:sldChg chg="modSp mod">
        <pc:chgData name="KC Alexander" userId="e9d9e20ae7ab3a17" providerId="LiveId" clId="{35536780-3922-43AC-B9BE-01F859C0A803}" dt="2024-02-04T21:46:56.493" v="155" actId="14100"/>
        <pc:sldMkLst>
          <pc:docMk/>
          <pc:sldMk cId="1515389018" sldId="857"/>
        </pc:sldMkLst>
        <pc:picChg chg="mod">
          <ac:chgData name="KC Alexander" userId="e9d9e20ae7ab3a17" providerId="LiveId" clId="{35536780-3922-43AC-B9BE-01F859C0A803}" dt="2024-02-04T21:46:56.493" v="155" actId="14100"/>
          <ac:picMkLst>
            <pc:docMk/>
            <pc:sldMk cId="1515389018" sldId="857"/>
            <ac:picMk id="3" creationId="{FD79EFF9-61A8-F8AE-31BF-704ABDBBE6AB}"/>
          </ac:picMkLst>
        </pc:picChg>
      </pc:sldChg>
      <pc:sldChg chg="modSp mod">
        <pc:chgData name="KC Alexander" userId="e9d9e20ae7ab3a17" providerId="LiveId" clId="{35536780-3922-43AC-B9BE-01F859C0A803}" dt="2024-02-04T21:47:20.780" v="159" actId="1076"/>
        <pc:sldMkLst>
          <pc:docMk/>
          <pc:sldMk cId="384469969" sldId="861"/>
        </pc:sldMkLst>
        <pc:picChg chg="mod">
          <ac:chgData name="KC Alexander" userId="e9d9e20ae7ab3a17" providerId="LiveId" clId="{35536780-3922-43AC-B9BE-01F859C0A803}" dt="2024-02-04T21:47:20.780" v="159" actId="1076"/>
          <ac:picMkLst>
            <pc:docMk/>
            <pc:sldMk cId="384469969" sldId="861"/>
            <ac:picMk id="3" creationId="{82F1308D-252B-45AB-7128-8E2F16BCD854}"/>
          </ac:picMkLst>
        </pc:picChg>
      </pc:sldChg>
      <pc:sldChg chg="modSp mod">
        <pc:chgData name="KC Alexander" userId="e9d9e20ae7ab3a17" providerId="LiveId" clId="{35536780-3922-43AC-B9BE-01F859C0A803}" dt="2024-02-04T21:47:42.948" v="162" actId="14100"/>
        <pc:sldMkLst>
          <pc:docMk/>
          <pc:sldMk cId="742788166" sldId="866"/>
        </pc:sldMkLst>
        <pc:picChg chg="mod">
          <ac:chgData name="KC Alexander" userId="e9d9e20ae7ab3a17" providerId="LiveId" clId="{35536780-3922-43AC-B9BE-01F859C0A803}" dt="2024-02-04T21:47:42.948" v="162" actId="14100"/>
          <ac:picMkLst>
            <pc:docMk/>
            <pc:sldMk cId="742788166" sldId="866"/>
            <ac:picMk id="3" creationId="{73BFD34E-3E8D-DBBE-0EB7-59F7C45E6D17}"/>
          </ac:picMkLst>
        </pc:picChg>
      </pc:sldChg>
      <pc:sldChg chg="modSp mod">
        <pc:chgData name="KC Alexander" userId="e9d9e20ae7ab3a17" providerId="LiveId" clId="{35536780-3922-43AC-B9BE-01F859C0A803}" dt="2024-02-04T21:47:54.723" v="165" actId="14100"/>
        <pc:sldMkLst>
          <pc:docMk/>
          <pc:sldMk cId="1321158106" sldId="867"/>
        </pc:sldMkLst>
        <pc:picChg chg="mod">
          <ac:chgData name="KC Alexander" userId="e9d9e20ae7ab3a17" providerId="LiveId" clId="{35536780-3922-43AC-B9BE-01F859C0A803}" dt="2024-02-04T21:47:54.723" v="165" actId="14100"/>
          <ac:picMkLst>
            <pc:docMk/>
            <pc:sldMk cId="1321158106" sldId="867"/>
            <ac:picMk id="3" creationId="{8CADCB1A-5ACB-E231-6CBF-6920647F0322}"/>
          </ac:picMkLst>
        </pc:picChg>
      </pc:sldChg>
      <pc:sldChg chg="modSp mod">
        <pc:chgData name="KC Alexander" userId="e9d9e20ae7ab3a17" providerId="LiveId" clId="{35536780-3922-43AC-B9BE-01F859C0A803}" dt="2024-02-04T21:48:07.661" v="168" actId="14100"/>
        <pc:sldMkLst>
          <pc:docMk/>
          <pc:sldMk cId="3868192391" sldId="868"/>
        </pc:sldMkLst>
        <pc:picChg chg="mod">
          <ac:chgData name="KC Alexander" userId="e9d9e20ae7ab3a17" providerId="LiveId" clId="{35536780-3922-43AC-B9BE-01F859C0A803}" dt="2024-02-04T21:48:07.661" v="168" actId="14100"/>
          <ac:picMkLst>
            <pc:docMk/>
            <pc:sldMk cId="3868192391" sldId="868"/>
            <ac:picMk id="3" creationId="{32FF70B3-DE46-3C7C-998F-83E40C23BC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8" y="141445"/>
            <a:ext cx="10384831" cy="3287555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Making Holiday Arrangements for Community Buildings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Community Center, Higganum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December 2,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07">
            <a:extLst>
              <a:ext uri="{FF2B5EF4-FFF2-40B4-BE49-F238E27FC236}">
                <a16:creationId xmlns:a16="http://schemas.microsoft.com/office/drawing/2014/main" id="{9CDA2FE8-FD3E-A2EC-7D71-834F50EFAD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1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10">
            <a:extLst>
              <a:ext uri="{FF2B5EF4-FFF2-40B4-BE49-F238E27FC236}">
                <a16:creationId xmlns:a16="http://schemas.microsoft.com/office/drawing/2014/main" id="{C1E1B793-475C-71BA-4D72-4AD097A215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11">
            <a:extLst>
              <a:ext uri="{FF2B5EF4-FFF2-40B4-BE49-F238E27FC236}">
                <a16:creationId xmlns:a16="http://schemas.microsoft.com/office/drawing/2014/main" id="{8820CE92-1E3E-B6AB-7A5E-02172C7FD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0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13">
            <a:extLst>
              <a:ext uri="{FF2B5EF4-FFF2-40B4-BE49-F238E27FC236}">
                <a16:creationId xmlns:a16="http://schemas.microsoft.com/office/drawing/2014/main" id="{DF794F8A-AE0E-2AC7-7A01-70BEC52CD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14">
            <a:extLst>
              <a:ext uri="{FF2B5EF4-FFF2-40B4-BE49-F238E27FC236}">
                <a16:creationId xmlns:a16="http://schemas.microsoft.com/office/drawing/2014/main" id="{8AAE78CD-699C-D39E-D331-95606068B4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15">
            <a:extLst>
              <a:ext uri="{FF2B5EF4-FFF2-40B4-BE49-F238E27FC236}">
                <a16:creationId xmlns:a16="http://schemas.microsoft.com/office/drawing/2014/main" id="{06C1F3B2-05FC-C6B9-4220-2B63B2EB5E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002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0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16">
            <a:extLst>
              <a:ext uri="{FF2B5EF4-FFF2-40B4-BE49-F238E27FC236}">
                <a16:creationId xmlns:a16="http://schemas.microsoft.com/office/drawing/2014/main" id="{10F676F0-15BC-7194-CF56-608B62F18A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18">
            <a:extLst>
              <a:ext uri="{FF2B5EF4-FFF2-40B4-BE49-F238E27FC236}">
                <a16:creationId xmlns:a16="http://schemas.microsoft.com/office/drawing/2014/main" id="{93FEDBF8-7A27-198E-8E1C-1EF0C06619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085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19">
            <a:extLst>
              <a:ext uri="{FF2B5EF4-FFF2-40B4-BE49-F238E27FC236}">
                <a16:creationId xmlns:a16="http://schemas.microsoft.com/office/drawing/2014/main" id="{2A2C6576-CEF1-46AA-FA4C-13B510F3E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3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21">
            <a:extLst>
              <a:ext uri="{FF2B5EF4-FFF2-40B4-BE49-F238E27FC236}">
                <a16:creationId xmlns:a16="http://schemas.microsoft.com/office/drawing/2014/main" id="{45ECF2B2-B9BB-9B0D-5B5C-FC98504BC0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1028" y="857250"/>
            <a:ext cx="6858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8395">
            <a:extLst>
              <a:ext uri="{FF2B5EF4-FFF2-40B4-BE49-F238E27FC236}">
                <a16:creationId xmlns:a16="http://schemas.microsoft.com/office/drawing/2014/main" id="{0C567032-C98F-0FDA-9C91-EF21B00C5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45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23">
            <a:extLst>
              <a:ext uri="{FF2B5EF4-FFF2-40B4-BE49-F238E27FC236}">
                <a16:creationId xmlns:a16="http://schemas.microsoft.com/office/drawing/2014/main" id="{7C537BD6-4BCF-D32E-AA86-8A872FA33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58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31">
            <a:extLst>
              <a:ext uri="{FF2B5EF4-FFF2-40B4-BE49-F238E27FC236}">
                <a16:creationId xmlns:a16="http://schemas.microsoft.com/office/drawing/2014/main" id="{A601C2AA-6CD8-4F53-6CE6-1F64D31007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0688" y="85725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90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34">
            <a:extLst>
              <a:ext uri="{FF2B5EF4-FFF2-40B4-BE49-F238E27FC236}">
                <a16:creationId xmlns:a16="http://schemas.microsoft.com/office/drawing/2014/main" id="{8733618D-4637-3674-9F5F-653536E9D3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8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35">
            <a:extLst>
              <a:ext uri="{FF2B5EF4-FFF2-40B4-BE49-F238E27FC236}">
                <a16:creationId xmlns:a16="http://schemas.microsoft.com/office/drawing/2014/main" id="{3AF92AA8-AAE1-D5F0-4EC9-5D81A669C2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7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37">
            <a:extLst>
              <a:ext uri="{FF2B5EF4-FFF2-40B4-BE49-F238E27FC236}">
                <a16:creationId xmlns:a16="http://schemas.microsoft.com/office/drawing/2014/main" id="{C6248063-089C-88A4-7A6C-3D32AD4009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98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41">
            <a:extLst>
              <a:ext uri="{FF2B5EF4-FFF2-40B4-BE49-F238E27FC236}">
                <a16:creationId xmlns:a16="http://schemas.microsoft.com/office/drawing/2014/main" id="{B5EF5019-11CD-E57E-3EC8-8B646E3665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45">
            <a:extLst>
              <a:ext uri="{FF2B5EF4-FFF2-40B4-BE49-F238E27FC236}">
                <a16:creationId xmlns:a16="http://schemas.microsoft.com/office/drawing/2014/main" id="{34D2D582-8444-5D4A-8196-8C5800F92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45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48">
            <a:extLst>
              <a:ext uri="{FF2B5EF4-FFF2-40B4-BE49-F238E27FC236}">
                <a16:creationId xmlns:a16="http://schemas.microsoft.com/office/drawing/2014/main" id="{8E52A438-E844-6269-F97B-8695C8A83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33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49">
            <a:extLst>
              <a:ext uri="{FF2B5EF4-FFF2-40B4-BE49-F238E27FC236}">
                <a16:creationId xmlns:a16="http://schemas.microsoft.com/office/drawing/2014/main" id="{7A75B898-063A-CD45-E4A0-1759BB2158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28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50">
            <a:extLst>
              <a:ext uri="{FF2B5EF4-FFF2-40B4-BE49-F238E27FC236}">
                <a16:creationId xmlns:a16="http://schemas.microsoft.com/office/drawing/2014/main" id="{AD4E1A91-FA3D-C99D-B237-BC015A90B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6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8398">
            <a:extLst>
              <a:ext uri="{FF2B5EF4-FFF2-40B4-BE49-F238E27FC236}">
                <a16:creationId xmlns:a16="http://schemas.microsoft.com/office/drawing/2014/main" id="{150A239A-FDDB-6433-2B14-5040B8ACF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750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10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51">
            <a:extLst>
              <a:ext uri="{FF2B5EF4-FFF2-40B4-BE49-F238E27FC236}">
                <a16:creationId xmlns:a16="http://schemas.microsoft.com/office/drawing/2014/main" id="{58DB3D03-7A29-9E42-0F1B-E78727A87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0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52">
            <a:extLst>
              <a:ext uri="{FF2B5EF4-FFF2-40B4-BE49-F238E27FC236}">
                <a16:creationId xmlns:a16="http://schemas.microsoft.com/office/drawing/2014/main" id="{9C8C1595-982D-E5EC-1B76-7F4641C7E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5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53">
            <a:extLst>
              <a:ext uri="{FF2B5EF4-FFF2-40B4-BE49-F238E27FC236}">
                <a16:creationId xmlns:a16="http://schemas.microsoft.com/office/drawing/2014/main" id="{E6C89574-6B26-4229-0CE6-FB3039353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1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56">
            <a:extLst>
              <a:ext uri="{FF2B5EF4-FFF2-40B4-BE49-F238E27FC236}">
                <a16:creationId xmlns:a16="http://schemas.microsoft.com/office/drawing/2014/main" id="{FD79EFF9-61A8-F8AE-31BF-704ABDBBE6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119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89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59">
            <a:extLst>
              <a:ext uri="{FF2B5EF4-FFF2-40B4-BE49-F238E27FC236}">
                <a16:creationId xmlns:a16="http://schemas.microsoft.com/office/drawing/2014/main" id="{C0C60FBC-38E6-1FFF-89D3-3F77604A8B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78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61">
            <a:extLst>
              <a:ext uri="{FF2B5EF4-FFF2-40B4-BE49-F238E27FC236}">
                <a16:creationId xmlns:a16="http://schemas.microsoft.com/office/drawing/2014/main" id="{27CD91FE-71E5-DC91-305A-ABDAD87470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29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66">
            <a:extLst>
              <a:ext uri="{FF2B5EF4-FFF2-40B4-BE49-F238E27FC236}">
                <a16:creationId xmlns:a16="http://schemas.microsoft.com/office/drawing/2014/main" id="{D93C6AF3-9668-60CF-F31D-06B9EF3465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95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68">
            <a:extLst>
              <a:ext uri="{FF2B5EF4-FFF2-40B4-BE49-F238E27FC236}">
                <a16:creationId xmlns:a16="http://schemas.microsoft.com/office/drawing/2014/main" id="{82F1308D-252B-45AB-7128-8E2F16BCD8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8681" y="857249"/>
            <a:ext cx="685799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9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71">
            <a:extLst>
              <a:ext uri="{FF2B5EF4-FFF2-40B4-BE49-F238E27FC236}">
                <a16:creationId xmlns:a16="http://schemas.microsoft.com/office/drawing/2014/main" id="{BBC3FF8C-11F0-17D4-E7D7-CCCD3AA01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10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73">
            <a:extLst>
              <a:ext uri="{FF2B5EF4-FFF2-40B4-BE49-F238E27FC236}">
                <a16:creationId xmlns:a16="http://schemas.microsoft.com/office/drawing/2014/main" id="{8D3BF80F-5F47-4173-0387-0CA1619FB1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9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521D6456-67E7-4F4E-8D68-CC64B8458BAF">
            <a:extLst>
              <a:ext uri="{FF2B5EF4-FFF2-40B4-BE49-F238E27FC236}">
                <a16:creationId xmlns:a16="http://schemas.microsoft.com/office/drawing/2014/main" id="{A088684C-2ECF-D7AF-82A3-26DBDE6210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6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74">
            <a:extLst>
              <a:ext uri="{FF2B5EF4-FFF2-40B4-BE49-F238E27FC236}">
                <a16:creationId xmlns:a16="http://schemas.microsoft.com/office/drawing/2014/main" id="{F2823125-F39E-411E-C6E8-A9B7CB399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1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75">
            <a:extLst>
              <a:ext uri="{FF2B5EF4-FFF2-40B4-BE49-F238E27FC236}">
                <a16:creationId xmlns:a16="http://schemas.microsoft.com/office/drawing/2014/main" id="{7D0FB6C5-8045-27C8-20DE-4569C1406E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68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78">
            <a:extLst>
              <a:ext uri="{FF2B5EF4-FFF2-40B4-BE49-F238E27FC236}">
                <a16:creationId xmlns:a16="http://schemas.microsoft.com/office/drawing/2014/main" id="{73BFD34E-3E8D-DBBE-0EB7-59F7C45E6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719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88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682">
            <a:extLst>
              <a:ext uri="{FF2B5EF4-FFF2-40B4-BE49-F238E27FC236}">
                <a16:creationId xmlns:a16="http://schemas.microsoft.com/office/drawing/2014/main" id="{8CADCB1A-5ACB-E231-6CBF-6920647F03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0771" y="857250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58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682B IMG_6126">
            <a:extLst>
              <a:ext uri="{FF2B5EF4-FFF2-40B4-BE49-F238E27FC236}">
                <a16:creationId xmlns:a16="http://schemas.microsoft.com/office/drawing/2014/main" id="{32FF70B3-DE46-3C7C-998F-83E40C23B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404" y="857251"/>
            <a:ext cx="6858002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9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AE6D92A3-609A-44E4-BCB9-9D0D2C0B7B5D">
            <a:extLst>
              <a:ext uri="{FF2B5EF4-FFF2-40B4-BE49-F238E27FC236}">
                <a16:creationId xmlns:a16="http://schemas.microsoft.com/office/drawing/2014/main" id="{FB62252C-33C2-3B00-D5F6-4E007D2029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B4D38822-5AE5-43A0-8F07-1D6AF506C2CC">
            <a:extLst>
              <a:ext uri="{FF2B5EF4-FFF2-40B4-BE49-F238E27FC236}">
                <a16:creationId xmlns:a16="http://schemas.microsoft.com/office/drawing/2014/main" id="{B91CCA04-A4C3-295C-46DC-40FA48B6B8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9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00">
            <a:extLst>
              <a:ext uri="{FF2B5EF4-FFF2-40B4-BE49-F238E27FC236}">
                <a16:creationId xmlns:a16="http://schemas.microsoft.com/office/drawing/2014/main" id="{EF8250D3-C026-4D4E-A941-C3BE826289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0738" y="875175"/>
            <a:ext cx="6837514" cy="51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03">
            <a:extLst>
              <a:ext uri="{FF2B5EF4-FFF2-40B4-BE49-F238E27FC236}">
                <a16:creationId xmlns:a16="http://schemas.microsoft.com/office/drawing/2014/main" id="{3CC8D396-68FB-8F65-81A0-5103CAB917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5437" y="857248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404">
            <a:extLst>
              <a:ext uri="{FF2B5EF4-FFF2-40B4-BE49-F238E27FC236}">
                <a16:creationId xmlns:a16="http://schemas.microsoft.com/office/drawing/2014/main" id="{F513C5D3-2806-527E-1F63-DDA94B1C0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</Words>
  <Application>Microsoft Office PowerPoint</Application>
  <PresentationFormat>Widescreen</PresentationFormat>
  <Paragraphs>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19</cp:revision>
  <dcterms:created xsi:type="dcterms:W3CDTF">2024-02-03T22:21:35Z</dcterms:created>
  <dcterms:modified xsi:type="dcterms:W3CDTF">2024-02-04T21:48:13Z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2801150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