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4" r:id="rId3"/>
    <p:sldId id="695" r:id="rId4"/>
    <p:sldId id="693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689" r:id="rId23"/>
    <p:sldId id="690" r:id="rId24"/>
    <p:sldId id="691" r:id="rId25"/>
    <p:sldId id="692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B3019-40F3-4104-A6A9-AE88796994FA}" v="2" dt="2026-01-16T20:33:01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8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Civic Gardening Day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Throughout Haddam and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>
                <a:latin typeface="+mj-lt"/>
                <a:ea typeface="+mj-ea"/>
                <a:cs typeface="+mj-cs"/>
              </a:rPr>
              <a:t>May 12, </a:t>
            </a:r>
            <a:r>
              <a:rPr lang="en-US" sz="4400" dirty="0">
                <a:latin typeface="+mj-lt"/>
                <a:ea typeface="+mj-ea"/>
                <a:cs typeface="+mj-cs"/>
              </a:rPr>
              <a:t>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62.JPG">
            <a:extLst>
              <a:ext uri="{FF2B5EF4-FFF2-40B4-BE49-F238E27FC236}">
                <a16:creationId xmlns:a16="http://schemas.microsoft.com/office/drawing/2014/main" id="{5CF07AC5-C1A7-96E6-C969-8889D2566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5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64 CROPPED">
            <a:extLst>
              <a:ext uri="{FF2B5EF4-FFF2-40B4-BE49-F238E27FC236}">
                <a16:creationId xmlns:a16="http://schemas.microsoft.com/office/drawing/2014/main" id="{3FFBF9DF-FDFE-05F6-8506-A2C1B3FA2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63" y="0"/>
            <a:ext cx="4637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64.JPG">
            <a:extLst>
              <a:ext uri="{FF2B5EF4-FFF2-40B4-BE49-F238E27FC236}">
                <a16:creationId xmlns:a16="http://schemas.microsoft.com/office/drawing/2014/main" id="{9D5A0370-22C1-4AA5-81BB-0CB210F6E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71.JPG">
            <a:extLst>
              <a:ext uri="{FF2B5EF4-FFF2-40B4-BE49-F238E27FC236}">
                <a16:creationId xmlns:a16="http://schemas.microsoft.com/office/drawing/2014/main" id="{3E6708A3-B255-FB87-3D6E-88492D33A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82.JPG">
            <a:extLst>
              <a:ext uri="{FF2B5EF4-FFF2-40B4-BE49-F238E27FC236}">
                <a16:creationId xmlns:a16="http://schemas.microsoft.com/office/drawing/2014/main" id="{A6649FA9-3E1E-5A52-A3AB-234816E16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393.JPG">
            <a:extLst>
              <a:ext uri="{FF2B5EF4-FFF2-40B4-BE49-F238E27FC236}">
                <a16:creationId xmlns:a16="http://schemas.microsoft.com/office/drawing/2014/main" id="{9F3A1266-1B71-E781-DBD2-85D358C21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5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400.JPG">
            <a:extLst>
              <a:ext uri="{FF2B5EF4-FFF2-40B4-BE49-F238E27FC236}">
                <a16:creationId xmlns:a16="http://schemas.microsoft.com/office/drawing/2014/main" id="{D86B8BB3-4DEC-1F1F-DC8B-D2B897694E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49.JPG">
            <a:extLst>
              <a:ext uri="{FF2B5EF4-FFF2-40B4-BE49-F238E27FC236}">
                <a16:creationId xmlns:a16="http://schemas.microsoft.com/office/drawing/2014/main" id="{518FE126-746C-2DB7-948F-26BB84D582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50.JPG">
            <a:extLst>
              <a:ext uri="{FF2B5EF4-FFF2-40B4-BE49-F238E27FC236}">
                <a16:creationId xmlns:a16="http://schemas.microsoft.com/office/drawing/2014/main" id="{09CAAAF8-8280-FA41-F7EC-19373F546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52.JPG">
            <a:extLst>
              <a:ext uri="{FF2B5EF4-FFF2-40B4-BE49-F238E27FC236}">
                <a16:creationId xmlns:a16="http://schemas.microsoft.com/office/drawing/2014/main" id="{CA594CB0-05AC-E0C8-EFA3-71E98585E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9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25">
            <a:extLst>
              <a:ext uri="{FF2B5EF4-FFF2-40B4-BE49-F238E27FC236}">
                <a16:creationId xmlns:a16="http://schemas.microsoft.com/office/drawing/2014/main" id="{70D588DF-10F1-3FFF-B6CC-A4C3DBB3B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53.JPG">
            <a:extLst>
              <a:ext uri="{FF2B5EF4-FFF2-40B4-BE49-F238E27FC236}">
                <a16:creationId xmlns:a16="http://schemas.microsoft.com/office/drawing/2014/main" id="{7CCC3760-A48F-63C0-8C51-FF1B08784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57.JPG">
            <a:extLst>
              <a:ext uri="{FF2B5EF4-FFF2-40B4-BE49-F238E27FC236}">
                <a16:creationId xmlns:a16="http://schemas.microsoft.com/office/drawing/2014/main" id="{98F589C2-3B68-AD5C-E829-09A7F13D7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c plant bandits a.JPG">
            <a:extLst>
              <a:ext uri="{FF2B5EF4-FFF2-40B4-BE49-F238E27FC236}">
                <a16:creationId xmlns:a16="http://schemas.microsoft.com/office/drawing/2014/main" id="{B7EC4A4F-F96F-7456-7C2E-31B81BDC5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c plant bandits b.JPG">
            <a:extLst>
              <a:ext uri="{FF2B5EF4-FFF2-40B4-BE49-F238E27FC236}">
                <a16:creationId xmlns:a16="http://schemas.microsoft.com/office/drawing/2014/main" id="{3524E519-AF40-DF26-704F-262408312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c plant bandits c.JPG">
            <a:extLst>
              <a:ext uri="{FF2B5EF4-FFF2-40B4-BE49-F238E27FC236}">
                <a16:creationId xmlns:a16="http://schemas.microsoft.com/office/drawing/2014/main" id="{14C3F49A-867A-8087-2099-E9738810E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c plant bandits d.JPG">
            <a:extLst>
              <a:ext uri="{FF2B5EF4-FFF2-40B4-BE49-F238E27FC236}">
                <a16:creationId xmlns:a16="http://schemas.microsoft.com/office/drawing/2014/main" id="{2AB3679A-92FC-338C-032B-AB9D0FD34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28">
            <a:extLst>
              <a:ext uri="{FF2B5EF4-FFF2-40B4-BE49-F238E27FC236}">
                <a16:creationId xmlns:a16="http://schemas.microsoft.com/office/drawing/2014/main" id="{C355FAE2-7DE8-FFB2-AFE4-050D6484D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00" y="0"/>
            <a:ext cx="843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21">
            <a:extLst>
              <a:ext uri="{FF2B5EF4-FFF2-40B4-BE49-F238E27FC236}">
                <a16:creationId xmlns:a16="http://schemas.microsoft.com/office/drawing/2014/main" id="{4E0BED86-07D1-71E1-F3F5-59B5D789F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8" y="857248"/>
            <a:ext cx="6858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99">
            <a:extLst>
              <a:ext uri="{FF2B5EF4-FFF2-40B4-BE49-F238E27FC236}">
                <a16:creationId xmlns:a16="http://schemas.microsoft.com/office/drawing/2014/main" id="{FB6846CC-1754-EEA9-13F2-ED2D5AD7C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02">
            <a:extLst>
              <a:ext uri="{FF2B5EF4-FFF2-40B4-BE49-F238E27FC236}">
                <a16:creationId xmlns:a16="http://schemas.microsoft.com/office/drawing/2014/main" id="{815CE1CF-1DCA-8138-7B6C-D0FC1722A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04">
            <a:extLst>
              <a:ext uri="{FF2B5EF4-FFF2-40B4-BE49-F238E27FC236}">
                <a16:creationId xmlns:a16="http://schemas.microsoft.com/office/drawing/2014/main" id="{1FE35833-1902-3E46-84EC-A523ACC5F6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05">
            <a:extLst>
              <a:ext uri="{FF2B5EF4-FFF2-40B4-BE49-F238E27FC236}">
                <a16:creationId xmlns:a16="http://schemas.microsoft.com/office/drawing/2014/main" id="{8A7A5C53-F0D5-82CD-74D8-E371187E4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06">
            <a:extLst>
              <a:ext uri="{FF2B5EF4-FFF2-40B4-BE49-F238E27FC236}">
                <a16:creationId xmlns:a16="http://schemas.microsoft.com/office/drawing/2014/main" id="{682BD1B2-F434-3349-8031-2EBDE568D1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</Words>
  <Application>Microsoft Office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14</cp:revision>
  <dcterms:created xsi:type="dcterms:W3CDTF">2024-02-03T22:21:35Z</dcterms:created>
  <dcterms:modified xsi:type="dcterms:W3CDTF">2026-01-16T20:33:08Z</dcterms:modified>
</cp:coreProperties>
</file>