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68" r:id="rId3"/>
    <p:sldId id="569" r:id="rId4"/>
    <p:sldId id="570" r:id="rId5"/>
    <p:sldId id="571" r:id="rId6"/>
    <p:sldId id="572" r:id="rId7"/>
    <p:sldId id="573" r:id="rId8"/>
    <p:sldId id="574" r:id="rId9"/>
    <p:sldId id="575" r:id="rId10"/>
    <p:sldId id="576" r:id="rId11"/>
    <p:sldId id="577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85" r:id="rId20"/>
    <p:sldId id="586" r:id="rId21"/>
    <p:sldId id="587" r:id="rId22"/>
    <p:sldId id="588" r:id="rId23"/>
    <p:sldId id="589" r:id="rId24"/>
    <p:sldId id="590" r:id="rId25"/>
    <p:sldId id="591" r:id="rId26"/>
    <p:sldId id="592" r:id="rId27"/>
    <p:sldId id="593" r:id="rId28"/>
    <p:sldId id="594" r:id="rId29"/>
    <p:sldId id="595" r:id="rId30"/>
    <p:sldId id="596" r:id="rId31"/>
    <p:sldId id="597" r:id="rId32"/>
    <p:sldId id="598" r:id="rId3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74CA1-74E9-424B-B5CF-AE45BD9C6665}" v="1" dt="2024-02-04T16:57:47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B5C74CA1-74E9-424B-B5CF-AE45BD9C6665}"/>
    <pc:docChg chg="custSel modSld">
      <pc:chgData name="KC Alexander" userId="e9d9e20ae7ab3a17" providerId="LiveId" clId="{B5C74CA1-74E9-424B-B5CF-AE45BD9C6665}" dt="2024-02-04T16:58:03.940" v="142" actId="20577"/>
      <pc:docMkLst>
        <pc:docMk/>
      </pc:docMkLst>
      <pc:sldChg chg="modSp mod">
        <pc:chgData name="KC Alexander" userId="e9d9e20ae7ab3a17" providerId="LiveId" clId="{B5C74CA1-74E9-424B-B5CF-AE45BD9C6665}" dt="2024-02-04T16:58:03.940" v="142" actId="20577"/>
        <pc:sldMkLst>
          <pc:docMk/>
          <pc:sldMk cId="1504712754" sldId="256"/>
        </pc:sldMkLst>
        <pc:spChg chg="mod">
          <ac:chgData name="KC Alexander" userId="e9d9e20ae7ab3a17" providerId="LiveId" clId="{B5C74CA1-74E9-424B-B5CF-AE45BD9C6665}" dt="2024-02-04T16:58:03.940" v="142" actId="20577"/>
          <ac:spMkLst>
            <pc:docMk/>
            <pc:sldMk cId="1504712754" sldId="256"/>
            <ac:spMk id="8" creationId="{6A0FD9BE-4376-C847-C300-0D05D092AD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9" y="141445"/>
            <a:ext cx="10304206" cy="313269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Federated Garden Clubs of CT Annual Awards Luncheon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At the Aqua </a:t>
            </a:r>
            <a:r>
              <a:rPr lang="en-US" sz="4400">
                <a:latin typeface="+mj-lt"/>
                <a:ea typeface="+mj-ea"/>
                <a:cs typeface="+mj-cs"/>
              </a:rPr>
              <a:t>Turf Club, </a:t>
            </a:r>
            <a:r>
              <a:rPr lang="en-US" sz="4400" dirty="0">
                <a:latin typeface="+mj-lt"/>
                <a:ea typeface="+mj-ea"/>
                <a:cs typeface="+mj-cs"/>
              </a:rPr>
              <a:t>Southington,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October 30,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20191030_093501041">
            <a:extLst>
              <a:ext uri="{FF2B5EF4-FFF2-40B4-BE49-F238E27FC236}">
                <a16:creationId xmlns:a16="http://schemas.microsoft.com/office/drawing/2014/main" id="{ECC626B1-454D-ABE4-56DB-088CA74601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2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4559">
            <a:extLst>
              <a:ext uri="{FF2B5EF4-FFF2-40B4-BE49-F238E27FC236}">
                <a16:creationId xmlns:a16="http://schemas.microsoft.com/office/drawing/2014/main" id="{8BFAE161-F68C-FBC6-88F2-5C0DC40792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2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4523">
            <a:extLst>
              <a:ext uri="{FF2B5EF4-FFF2-40B4-BE49-F238E27FC236}">
                <a16:creationId xmlns:a16="http://schemas.microsoft.com/office/drawing/2014/main" id="{38A89D56-25CF-58CC-96B7-EDCF23D39A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3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4514">
            <a:extLst>
              <a:ext uri="{FF2B5EF4-FFF2-40B4-BE49-F238E27FC236}">
                <a16:creationId xmlns:a16="http://schemas.microsoft.com/office/drawing/2014/main" id="{3613F8CD-DA34-B1BC-652A-3D4696001C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4550">
            <a:extLst>
              <a:ext uri="{FF2B5EF4-FFF2-40B4-BE49-F238E27FC236}">
                <a16:creationId xmlns:a16="http://schemas.microsoft.com/office/drawing/2014/main" id="{6F60F8E5-7D09-6764-4BD5-63C03B89DB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67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4560">
            <a:extLst>
              <a:ext uri="{FF2B5EF4-FFF2-40B4-BE49-F238E27FC236}">
                <a16:creationId xmlns:a16="http://schemas.microsoft.com/office/drawing/2014/main" id="{28580071-06EE-BA53-FB11-887D735E3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3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4484">
            <a:extLst>
              <a:ext uri="{FF2B5EF4-FFF2-40B4-BE49-F238E27FC236}">
                <a16:creationId xmlns:a16="http://schemas.microsoft.com/office/drawing/2014/main" id="{663C79F7-649C-36D6-B284-D86129541D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5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4512">
            <a:extLst>
              <a:ext uri="{FF2B5EF4-FFF2-40B4-BE49-F238E27FC236}">
                <a16:creationId xmlns:a16="http://schemas.microsoft.com/office/drawing/2014/main" id="{5A76BC5D-AFB7-350E-43E5-D4EF950AF7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61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4551">
            <a:extLst>
              <a:ext uri="{FF2B5EF4-FFF2-40B4-BE49-F238E27FC236}">
                <a16:creationId xmlns:a16="http://schemas.microsoft.com/office/drawing/2014/main" id="{0F9314C5-9662-1DF2-7312-A338CCA48C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9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4564">
            <a:extLst>
              <a:ext uri="{FF2B5EF4-FFF2-40B4-BE49-F238E27FC236}">
                <a16:creationId xmlns:a16="http://schemas.microsoft.com/office/drawing/2014/main" id="{DCFD7A54-D41A-C20B-E6CE-88557647E1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4500">
            <a:extLst>
              <a:ext uri="{FF2B5EF4-FFF2-40B4-BE49-F238E27FC236}">
                <a16:creationId xmlns:a16="http://schemas.microsoft.com/office/drawing/2014/main" id="{BFE6F14A-6B59-A43C-AB07-81219317F7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84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4528 Sharpen Auto Adjust Exposure">
            <a:extLst>
              <a:ext uri="{FF2B5EF4-FFF2-40B4-BE49-F238E27FC236}">
                <a16:creationId xmlns:a16="http://schemas.microsoft.com/office/drawing/2014/main" id="{403AF336-B261-F79A-21F3-9F8845068A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14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4532 Sharpen Auto Adjust">
            <a:extLst>
              <a:ext uri="{FF2B5EF4-FFF2-40B4-BE49-F238E27FC236}">
                <a16:creationId xmlns:a16="http://schemas.microsoft.com/office/drawing/2014/main" id="{A2A1F4AF-C5BD-A0A9-871B-D06C9F2DD0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99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4548">
            <a:extLst>
              <a:ext uri="{FF2B5EF4-FFF2-40B4-BE49-F238E27FC236}">
                <a16:creationId xmlns:a16="http://schemas.microsoft.com/office/drawing/2014/main" id="{45F2DDF7-25BB-2332-49EB-17E27B9C0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06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20191030_093435077">
            <a:extLst>
              <a:ext uri="{FF2B5EF4-FFF2-40B4-BE49-F238E27FC236}">
                <a16:creationId xmlns:a16="http://schemas.microsoft.com/office/drawing/2014/main" id="{058B3889-59DC-66C8-E6D9-0033E5AD40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4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4555">
            <a:extLst>
              <a:ext uri="{FF2B5EF4-FFF2-40B4-BE49-F238E27FC236}">
                <a16:creationId xmlns:a16="http://schemas.microsoft.com/office/drawing/2014/main" id="{F4B341E4-F374-2BF1-B23A-CA308F9E9A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2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20191030_093325064">
            <a:extLst>
              <a:ext uri="{FF2B5EF4-FFF2-40B4-BE49-F238E27FC236}">
                <a16:creationId xmlns:a16="http://schemas.microsoft.com/office/drawing/2014/main" id="{B76DE6F4-95C5-9A91-594C-EC2E280C95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20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4575 Sharpen Auto Adjust">
            <a:extLst>
              <a:ext uri="{FF2B5EF4-FFF2-40B4-BE49-F238E27FC236}">
                <a16:creationId xmlns:a16="http://schemas.microsoft.com/office/drawing/2014/main" id="{E0487AF4-BDAF-A426-EC10-1F03A7127E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13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4576 Sharpen Auto Adjust">
            <a:extLst>
              <a:ext uri="{FF2B5EF4-FFF2-40B4-BE49-F238E27FC236}">
                <a16:creationId xmlns:a16="http://schemas.microsoft.com/office/drawing/2014/main" id="{82E35B39-D0C8-FB02-70B3-9617CB86D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64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4573 Cropped Brightness">
            <a:extLst>
              <a:ext uri="{FF2B5EF4-FFF2-40B4-BE49-F238E27FC236}">
                <a16:creationId xmlns:a16="http://schemas.microsoft.com/office/drawing/2014/main" id="{6D4912D4-A523-71DF-6BAA-46C649CE3D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3" y="0"/>
            <a:ext cx="5337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9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 IMG_4486">
            <a:extLst>
              <a:ext uri="{FF2B5EF4-FFF2-40B4-BE49-F238E27FC236}">
                <a16:creationId xmlns:a16="http://schemas.microsoft.com/office/drawing/2014/main" id="{BF4ED61C-C2D1-3CC5-3950-CBB04F747E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6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4519 Cropped">
            <a:extLst>
              <a:ext uri="{FF2B5EF4-FFF2-40B4-BE49-F238E27FC236}">
                <a16:creationId xmlns:a16="http://schemas.microsoft.com/office/drawing/2014/main" id="{A11DB779-A128-C9CC-E792-A550C3E953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63" y="0"/>
            <a:ext cx="6796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IMG_20191030_093337274">
            <a:extLst>
              <a:ext uri="{FF2B5EF4-FFF2-40B4-BE49-F238E27FC236}">
                <a16:creationId xmlns:a16="http://schemas.microsoft.com/office/drawing/2014/main" id="{A0AC22CA-C4CA-B7C2-FFA2-3F92B83BA5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06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 IMG_4513">
            <a:extLst>
              <a:ext uri="{FF2B5EF4-FFF2-40B4-BE49-F238E27FC236}">
                <a16:creationId xmlns:a16="http://schemas.microsoft.com/office/drawing/2014/main" id="{9BB22F80-3113-190B-2220-C859D5A3FC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36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 IMG_4547">
            <a:extLst>
              <a:ext uri="{FF2B5EF4-FFF2-40B4-BE49-F238E27FC236}">
                <a16:creationId xmlns:a16="http://schemas.microsoft.com/office/drawing/2014/main" id="{EF78FD4B-FD5B-3F17-11D4-0DCEF3BCBC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8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4539">
            <a:extLst>
              <a:ext uri="{FF2B5EF4-FFF2-40B4-BE49-F238E27FC236}">
                <a16:creationId xmlns:a16="http://schemas.microsoft.com/office/drawing/2014/main" id="{ACFD4C5B-C8D2-8418-F026-E3C7DF5689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6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4509">
            <a:extLst>
              <a:ext uri="{FF2B5EF4-FFF2-40B4-BE49-F238E27FC236}">
                <a16:creationId xmlns:a16="http://schemas.microsoft.com/office/drawing/2014/main" id="{22892022-4B9E-E866-351D-38303A5B14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1436 Auto Adjust Exposure">
            <a:extLst>
              <a:ext uri="{FF2B5EF4-FFF2-40B4-BE49-F238E27FC236}">
                <a16:creationId xmlns:a16="http://schemas.microsoft.com/office/drawing/2014/main" id="{21E4D339-748D-5B76-E03D-245BD7A93A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8" y="0"/>
            <a:ext cx="9344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9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1440 Auto Adjust Exposure">
            <a:extLst>
              <a:ext uri="{FF2B5EF4-FFF2-40B4-BE49-F238E27FC236}">
                <a16:creationId xmlns:a16="http://schemas.microsoft.com/office/drawing/2014/main" id="{35A9F062-EF7F-6BF6-6609-AD61089DD2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4472">
            <a:extLst>
              <a:ext uri="{FF2B5EF4-FFF2-40B4-BE49-F238E27FC236}">
                <a16:creationId xmlns:a16="http://schemas.microsoft.com/office/drawing/2014/main" id="{1CE757E5-C286-5952-B368-717C2188C7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4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4554">
            <a:extLst>
              <a:ext uri="{FF2B5EF4-FFF2-40B4-BE49-F238E27FC236}">
                <a16:creationId xmlns:a16="http://schemas.microsoft.com/office/drawing/2014/main" id="{89881CBA-FB3F-466E-23DD-2878AF84EC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84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28</Words>
  <Application>Microsoft Office PowerPoint</Application>
  <PresentationFormat>Widescreen</PresentationFormat>
  <Paragraphs>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10</cp:revision>
  <dcterms:created xsi:type="dcterms:W3CDTF">2024-02-03T22:21:35Z</dcterms:created>
  <dcterms:modified xsi:type="dcterms:W3CDTF">2024-02-04T16:58:05Z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1981434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