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ms-powerpoint.changesinfo+xml" PartName="/ppt/changesInfos/changesInfo1.xml"/>
  <Override ContentType="application/vnd.ms-powerpoint.revisioninfo+xml" PartName="/ppt/revisionInfo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784" r:id="rId3"/>
    <p:sldId id="785" r:id="rId4"/>
    <p:sldId id="786" r:id="rId5"/>
    <p:sldId id="787" r:id="rId6"/>
    <p:sldId id="788" r:id="rId7"/>
    <p:sldId id="789" r:id="rId8"/>
    <p:sldId id="790" r:id="rId9"/>
    <p:sldId id="791" r:id="rId10"/>
    <p:sldId id="792" r:id="rId11"/>
    <p:sldId id="793" r:id="rId12"/>
    <p:sldId id="794" r:id="rId13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60F796-EC50-4CDD-BA01-296EB9895914}" v="7" dt="2024-09-26T18:06:01.011"/>
    <p1510:client id="{BA6C7C73-ED64-4877-B0C4-DF98EDA8D2FD}" v="4" dt="2024-09-26T18:56:20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62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C Alexander" userId="e9d9e20ae7ab3a17" providerId="LiveId" clId="{9160F796-EC50-4CDD-BA01-296EB9895914}"/>
    <pc:docChg chg="delSld modSld">
      <pc:chgData name="KC Alexander" userId="e9d9e20ae7ab3a17" providerId="LiveId" clId="{9160F796-EC50-4CDD-BA01-296EB9895914}" dt="2024-09-26T18:06:40.751" v="51" actId="2696"/>
      <pc:docMkLst>
        <pc:docMk/>
      </pc:docMkLst>
      <pc:sldChg chg="modSp mod">
        <pc:chgData name="KC Alexander" userId="e9d9e20ae7ab3a17" providerId="LiveId" clId="{9160F796-EC50-4CDD-BA01-296EB9895914}" dt="2024-09-26T18:02:39.313" v="20" actId="20577"/>
        <pc:sldMkLst>
          <pc:docMk/>
          <pc:sldMk cId="1504712754" sldId="256"/>
        </pc:sldMkLst>
        <pc:spChg chg="mod">
          <ac:chgData name="KC Alexander" userId="e9d9e20ae7ab3a17" providerId="LiveId" clId="{9160F796-EC50-4CDD-BA01-296EB9895914}" dt="2024-09-26T18:02:39.313" v="20" actId="20577"/>
          <ac:spMkLst>
            <pc:docMk/>
            <pc:sldMk cId="1504712754" sldId="256"/>
            <ac:spMk id="8" creationId="{6A0FD9BE-4376-C847-C300-0D05D092AD02}"/>
          </ac:spMkLst>
        </pc:spChg>
      </pc:sldChg>
      <pc:sldChg chg="modSp mod">
        <pc:chgData name="KC Alexander" userId="e9d9e20ae7ab3a17" providerId="LiveId" clId="{9160F796-EC50-4CDD-BA01-296EB9895914}" dt="2024-09-26T18:03:57.996" v="25" actId="1076"/>
        <pc:sldMkLst>
          <pc:docMk/>
          <pc:sldMk cId="510740146" sldId="784"/>
        </pc:sldMkLst>
        <pc:picChg chg="mod">
          <ac:chgData name="KC Alexander" userId="e9d9e20ae7ab3a17" providerId="LiveId" clId="{9160F796-EC50-4CDD-BA01-296EB9895914}" dt="2024-09-26T18:03:57.996" v="25" actId="1076"/>
          <ac:picMkLst>
            <pc:docMk/>
            <pc:sldMk cId="510740146" sldId="784"/>
            <ac:picMk id="3" creationId="{1F469B63-5D1D-8A4C-E520-8366C388347D}"/>
          </ac:picMkLst>
        </pc:picChg>
      </pc:sldChg>
      <pc:sldChg chg="modSp mod">
        <pc:chgData name="KC Alexander" userId="e9d9e20ae7ab3a17" providerId="LiveId" clId="{9160F796-EC50-4CDD-BA01-296EB9895914}" dt="2024-09-26T18:04:20.339" v="29" actId="14100"/>
        <pc:sldMkLst>
          <pc:docMk/>
          <pc:sldMk cId="3920420984" sldId="785"/>
        </pc:sldMkLst>
        <pc:picChg chg="mod">
          <ac:chgData name="KC Alexander" userId="e9d9e20ae7ab3a17" providerId="LiveId" clId="{9160F796-EC50-4CDD-BA01-296EB9895914}" dt="2024-09-26T18:04:20.339" v="29" actId="14100"/>
          <ac:picMkLst>
            <pc:docMk/>
            <pc:sldMk cId="3920420984" sldId="785"/>
            <ac:picMk id="3" creationId="{C0138A21-B680-1698-58CC-5D790437CFF0}"/>
          </ac:picMkLst>
        </pc:picChg>
      </pc:sldChg>
      <pc:sldChg chg="modSp mod">
        <pc:chgData name="KC Alexander" userId="e9d9e20ae7ab3a17" providerId="LiveId" clId="{9160F796-EC50-4CDD-BA01-296EB9895914}" dt="2024-09-26T18:04:36.012" v="32" actId="14100"/>
        <pc:sldMkLst>
          <pc:docMk/>
          <pc:sldMk cId="905710093" sldId="786"/>
        </pc:sldMkLst>
        <pc:picChg chg="mod">
          <ac:chgData name="KC Alexander" userId="e9d9e20ae7ab3a17" providerId="LiveId" clId="{9160F796-EC50-4CDD-BA01-296EB9895914}" dt="2024-09-26T18:04:36.012" v="32" actId="14100"/>
          <ac:picMkLst>
            <pc:docMk/>
            <pc:sldMk cId="905710093" sldId="786"/>
            <ac:picMk id="3" creationId="{EB5DF37C-3B6A-CEAA-F007-868A0C6FD455}"/>
          </ac:picMkLst>
        </pc:picChg>
      </pc:sldChg>
      <pc:sldChg chg="modSp mod">
        <pc:chgData name="KC Alexander" userId="e9d9e20ae7ab3a17" providerId="LiveId" clId="{9160F796-EC50-4CDD-BA01-296EB9895914}" dt="2024-09-26T18:05:00.650" v="36" actId="1076"/>
        <pc:sldMkLst>
          <pc:docMk/>
          <pc:sldMk cId="619097240" sldId="787"/>
        </pc:sldMkLst>
        <pc:picChg chg="mod">
          <ac:chgData name="KC Alexander" userId="e9d9e20ae7ab3a17" providerId="LiveId" clId="{9160F796-EC50-4CDD-BA01-296EB9895914}" dt="2024-09-26T18:05:00.650" v="36" actId="1076"/>
          <ac:picMkLst>
            <pc:docMk/>
            <pc:sldMk cId="619097240" sldId="787"/>
            <ac:picMk id="3" creationId="{3F796086-0478-3702-1AD1-FDBA0405398D}"/>
          </ac:picMkLst>
        </pc:picChg>
      </pc:sldChg>
      <pc:sldChg chg="modSp mod">
        <pc:chgData name="KC Alexander" userId="e9d9e20ae7ab3a17" providerId="LiveId" clId="{9160F796-EC50-4CDD-BA01-296EB9895914}" dt="2024-09-26T18:05:34.779" v="42" actId="1076"/>
        <pc:sldMkLst>
          <pc:docMk/>
          <pc:sldMk cId="545351841" sldId="788"/>
        </pc:sldMkLst>
        <pc:picChg chg="mod">
          <ac:chgData name="KC Alexander" userId="e9d9e20ae7ab3a17" providerId="LiveId" clId="{9160F796-EC50-4CDD-BA01-296EB9895914}" dt="2024-09-26T18:05:34.779" v="42" actId="1076"/>
          <ac:picMkLst>
            <pc:docMk/>
            <pc:sldMk cId="545351841" sldId="788"/>
            <ac:picMk id="3" creationId="{EC6F4CF5-E227-212E-40CF-461BB8D56788}"/>
          </ac:picMkLst>
        </pc:picChg>
      </pc:sldChg>
      <pc:sldChg chg="modSp mod">
        <pc:chgData name="KC Alexander" userId="e9d9e20ae7ab3a17" providerId="LiveId" clId="{9160F796-EC50-4CDD-BA01-296EB9895914}" dt="2024-09-26T18:05:51.672" v="45" actId="14100"/>
        <pc:sldMkLst>
          <pc:docMk/>
          <pc:sldMk cId="2466230875" sldId="789"/>
        </pc:sldMkLst>
        <pc:picChg chg="mod">
          <ac:chgData name="KC Alexander" userId="e9d9e20ae7ab3a17" providerId="LiveId" clId="{9160F796-EC50-4CDD-BA01-296EB9895914}" dt="2024-09-26T18:05:51.672" v="45" actId="14100"/>
          <ac:picMkLst>
            <pc:docMk/>
            <pc:sldMk cId="2466230875" sldId="789"/>
            <ac:picMk id="3" creationId="{69174346-4754-6F54-05D7-39B5920D6EBB}"/>
          </ac:picMkLst>
        </pc:picChg>
      </pc:sldChg>
      <pc:sldChg chg="modSp mod">
        <pc:chgData name="KC Alexander" userId="e9d9e20ae7ab3a17" providerId="LiveId" clId="{9160F796-EC50-4CDD-BA01-296EB9895914}" dt="2024-09-26T18:06:15.719" v="50" actId="1076"/>
        <pc:sldMkLst>
          <pc:docMk/>
          <pc:sldMk cId="135777350" sldId="790"/>
        </pc:sldMkLst>
        <pc:picChg chg="mod">
          <ac:chgData name="KC Alexander" userId="e9d9e20ae7ab3a17" providerId="LiveId" clId="{9160F796-EC50-4CDD-BA01-296EB9895914}" dt="2024-09-26T18:06:15.719" v="50" actId="1076"/>
          <ac:picMkLst>
            <pc:docMk/>
            <pc:sldMk cId="135777350" sldId="790"/>
            <ac:picMk id="3" creationId="{436E3ED2-9D3F-DEF7-3878-7C0CC9488E4E}"/>
          </ac:picMkLst>
        </pc:picChg>
      </pc:sldChg>
      <pc:sldChg chg="del">
        <pc:chgData name="KC Alexander" userId="e9d9e20ae7ab3a17" providerId="LiveId" clId="{9160F796-EC50-4CDD-BA01-296EB9895914}" dt="2024-09-26T18:06:40.751" v="51" actId="2696"/>
        <pc:sldMkLst>
          <pc:docMk/>
          <pc:sldMk cId="3292036132" sldId="791"/>
        </pc:sldMkLst>
      </pc:sldChg>
      <pc:sldChg chg="del">
        <pc:chgData name="KC Alexander" userId="e9d9e20ae7ab3a17" providerId="LiveId" clId="{9160F796-EC50-4CDD-BA01-296EB9895914}" dt="2024-09-26T18:06:40.751" v="51" actId="2696"/>
        <pc:sldMkLst>
          <pc:docMk/>
          <pc:sldMk cId="1043045019" sldId="792"/>
        </pc:sldMkLst>
      </pc:sldChg>
      <pc:sldChg chg="del">
        <pc:chgData name="KC Alexander" userId="e9d9e20ae7ab3a17" providerId="LiveId" clId="{9160F796-EC50-4CDD-BA01-296EB9895914}" dt="2024-09-26T18:06:40.751" v="51" actId="2696"/>
        <pc:sldMkLst>
          <pc:docMk/>
          <pc:sldMk cId="2708069950" sldId="793"/>
        </pc:sldMkLst>
      </pc:sldChg>
      <pc:sldChg chg="del">
        <pc:chgData name="KC Alexander" userId="e9d9e20ae7ab3a17" providerId="LiveId" clId="{9160F796-EC50-4CDD-BA01-296EB9895914}" dt="2024-09-26T18:06:40.751" v="51" actId="2696"/>
        <pc:sldMkLst>
          <pc:docMk/>
          <pc:sldMk cId="1134401813" sldId="794"/>
        </pc:sldMkLst>
      </pc:sldChg>
      <pc:sldChg chg="del">
        <pc:chgData name="KC Alexander" userId="e9d9e20ae7ab3a17" providerId="LiveId" clId="{9160F796-EC50-4CDD-BA01-296EB9895914}" dt="2024-09-26T18:06:40.751" v="51" actId="2696"/>
        <pc:sldMkLst>
          <pc:docMk/>
          <pc:sldMk cId="2139870791" sldId="795"/>
        </pc:sldMkLst>
      </pc:sldChg>
      <pc:sldChg chg="del">
        <pc:chgData name="KC Alexander" userId="e9d9e20ae7ab3a17" providerId="LiveId" clId="{9160F796-EC50-4CDD-BA01-296EB9895914}" dt="2024-09-26T18:06:40.751" v="51" actId="2696"/>
        <pc:sldMkLst>
          <pc:docMk/>
          <pc:sldMk cId="4279668491" sldId="796"/>
        </pc:sldMkLst>
      </pc:sldChg>
    </pc:docChg>
  </pc:docChgLst>
  <pc:docChgLst>
    <pc:chgData name="KC Alexander" userId="e9d9e20ae7ab3a17" providerId="LiveId" clId="{BA6C7C73-ED64-4877-B0C4-DF98EDA8D2FD}"/>
    <pc:docChg chg="addSld modSld">
      <pc:chgData name="KC Alexander" userId="e9d9e20ae7ab3a17" providerId="LiveId" clId="{BA6C7C73-ED64-4877-B0C4-DF98EDA8D2FD}" dt="2024-09-26T18:56:36.053" v="22" actId="1076"/>
      <pc:docMkLst>
        <pc:docMk/>
      </pc:docMkLst>
      <pc:sldChg chg="addSp modSp new mod">
        <pc:chgData name="KC Alexander" userId="e9d9e20ae7ab3a17" providerId="LiveId" clId="{BA6C7C73-ED64-4877-B0C4-DF98EDA8D2FD}" dt="2024-09-26T18:55:55.497" v="13" actId="1076"/>
        <pc:sldMkLst>
          <pc:docMk/>
          <pc:sldMk cId="1894240852" sldId="791"/>
        </pc:sldMkLst>
        <pc:picChg chg="add mod">
          <ac:chgData name="KC Alexander" userId="e9d9e20ae7ab3a17" providerId="LiveId" clId="{BA6C7C73-ED64-4877-B0C4-DF98EDA8D2FD}" dt="2024-09-26T18:55:55.497" v="13" actId="1076"/>
          <ac:picMkLst>
            <pc:docMk/>
            <pc:sldMk cId="1894240852" sldId="791"/>
            <ac:picMk id="3" creationId="{DCFA9C34-C30E-F185-B38A-AAA931FE49A2}"/>
          </ac:picMkLst>
        </pc:picChg>
      </pc:sldChg>
      <pc:sldChg chg="addSp modSp new mod">
        <pc:chgData name="KC Alexander" userId="e9d9e20ae7ab3a17" providerId="LiveId" clId="{BA6C7C73-ED64-4877-B0C4-DF98EDA8D2FD}" dt="2024-09-26T18:55:42.834" v="11" actId="962"/>
        <pc:sldMkLst>
          <pc:docMk/>
          <pc:sldMk cId="1320623894" sldId="792"/>
        </pc:sldMkLst>
        <pc:picChg chg="add mod">
          <ac:chgData name="KC Alexander" userId="e9d9e20ae7ab3a17" providerId="LiveId" clId="{BA6C7C73-ED64-4877-B0C4-DF98EDA8D2FD}" dt="2024-09-26T18:55:42.834" v="11" actId="962"/>
          <ac:picMkLst>
            <pc:docMk/>
            <pc:sldMk cId="1320623894" sldId="792"/>
            <ac:picMk id="3" creationId="{EC28FCC5-0362-641B-2A9D-F482A9BBACDE}"/>
          </ac:picMkLst>
        </pc:picChg>
      </pc:sldChg>
      <pc:sldChg chg="addSp modSp new mod">
        <pc:chgData name="KC Alexander" userId="e9d9e20ae7ab3a17" providerId="LiveId" clId="{BA6C7C73-ED64-4877-B0C4-DF98EDA8D2FD}" dt="2024-09-26T18:56:11.551" v="16" actId="962"/>
        <pc:sldMkLst>
          <pc:docMk/>
          <pc:sldMk cId="1435623179" sldId="793"/>
        </pc:sldMkLst>
        <pc:picChg chg="add mod">
          <ac:chgData name="KC Alexander" userId="e9d9e20ae7ab3a17" providerId="LiveId" clId="{BA6C7C73-ED64-4877-B0C4-DF98EDA8D2FD}" dt="2024-09-26T18:56:11.551" v="16" actId="962"/>
          <ac:picMkLst>
            <pc:docMk/>
            <pc:sldMk cId="1435623179" sldId="793"/>
            <ac:picMk id="3" creationId="{3D92F954-8547-7880-7CF7-3204BE2F3A91}"/>
          </ac:picMkLst>
        </pc:picChg>
      </pc:sldChg>
      <pc:sldChg chg="addSp modSp new mod">
        <pc:chgData name="KC Alexander" userId="e9d9e20ae7ab3a17" providerId="LiveId" clId="{BA6C7C73-ED64-4877-B0C4-DF98EDA8D2FD}" dt="2024-09-26T18:56:36.053" v="22" actId="1076"/>
        <pc:sldMkLst>
          <pc:docMk/>
          <pc:sldMk cId="878640857" sldId="794"/>
        </pc:sldMkLst>
        <pc:picChg chg="add mod">
          <ac:chgData name="KC Alexander" userId="e9d9e20ae7ab3a17" providerId="LiveId" clId="{BA6C7C73-ED64-4877-B0C4-DF98EDA8D2FD}" dt="2024-09-26T18:56:36.053" v="22" actId="1076"/>
          <ac:picMkLst>
            <pc:docMk/>
            <pc:sldMk cId="878640857" sldId="794"/>
            <ac:picMk id="3" creationId="{0232E1EE-9D36-20CA-2AD5-DE3932B0229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14F34-2F09-425D-BF88-ABE9AA228E31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B1D3C-A12F-49D1-8204-F0C6BB993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71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5B1D3C-A12F-49D1-8204-F0C6BB993D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91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B5A9A-200F-8533-E474-E9FDA0CB3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142CE-73B6-9F06-5A84-76A93A5856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F80C5-9124-851A-6186-39A3E2C1E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8C688-B846-39FB-3779-B7490E43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C55D6-0AFA-92C4-5934-DCC6D456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6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20028-8410-07CD-7BA6-1FBE9D5B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14453-4B59-8670-4015-9042ED8FD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BF24B-6FCC-A2C7-8C26-6C4FA2B4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C712-C3DE-F56F-C085-042291D5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F008B-30B3-F340-AAFA-3CA12EE2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2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23D4D-39BC-5626-C358-AB3F5C1933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19C031-4123-AE63-A762-BB8104AD7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EE495-C2A8-B0EE-BE3E-D2064FF1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A4D48-5077-57E6-5A3C-E34D71086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9E959-DD55-6645-2FD2-D455FC0C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3138F-FFBB-705E-EFFE-159E6A2D9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FC78B-3674-280A-999E-7F49405E1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53E1E-8858-8F9E-4279-47EC12E58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14796-5845-6344-B8A6-27A541F4B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1A9CE-A8CD-AA0B-44A8-C1160FED1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D439B-6DBB-FD21-E476-7A9A7EE2D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847E5-3716-D19A-E2F4-5B886B70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3C7B8-5575-6DAA-F8F0-4EE5D9CF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83F2C-EC88-9540-C248-078581135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4C0E8-7F87-F623-AD11-868CB0E69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84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5B89E-DAA2-4098-08CC-36CC8E6F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ACFC5-70C0-7E7A-1F62-97F693EDE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16A7F-0BA4-244C-7906-9DE4E3CCB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BF2A1-E4F6-6A1A-C12B-E0163A23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A97FF-EB75-7B7B-583D-0C5023DA3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90CD1-0DF8-9290-1997-90DFAA4B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7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4A24-C83D-7374-F86A-992DE24EA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A97A9-8471-DB73-8304-909AA3C69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F0C40-6678-34E2-78E8-EB5A6D00B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F86A28-6028-8B71-265D-6CF8FE8531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C77747-A940-CF71-F131-61258C370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C7ADF-8AF8-20E4-1FC0-06BFB5EC9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53BDFB-6757-9FB4-9EC3-68A06A06A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B7125-E908-C2AC-4CEC-2D25CDA8B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6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1442E-96BA-EC64-61BD-A4E4C0D29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2EAB1F-D1F3-57EC-F875-2AC5D2EA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19F86-7FA2-25C4-B2EB-59840F6A1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B49E8-C26F-2636-17CF-215ABA97B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3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9AF63A-53DA-12A3-6445-D6EA4F33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67A670-2596-ED2C-CB3A-0C5B026E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7408B-E627-0133-FDAF-DABBA854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8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7804E-CB82-3C8C-0F67-3BD63C898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5E2AB-BB40-951F-E7E8-FF14BF5E0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4F1D8-46E9-C1EF-7BDF-A493809EA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6B3BA-4970-BECB-846D-61025F3DA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4D45F-3368-1FCB-8E06-CC299E3B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BF09A7-9926-00D0-7B11-C6D1333B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7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D651-560C-17A3-92AC-728FAF74C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949517-8EA3-54EE-D1E5-6DAB8913F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E348C-FE7B-CF3E-EB98-5DD9CFF80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D18B6-E393-9AF1-0BF9-F398F10F3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0B6A9-547C-CCE5-5809-ED69860D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402BE-F88C-7F21-D7E5-EA6ABD8B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B54581-1CE4-2738-C67C-61B472701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93D96-E14E-B5F0-F817-8A20E52BA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B854F-91C1-6CD2-E3DD-2765E6506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771D6-E3E2-47D5-B48D-034AC8D578C6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83AAC-88A1-AB15-FC56-088881F6D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31B23-CFC5-D6AE-1BB8-6F95D5C76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60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A0FD9BE-4376-C847-C300-0D05D092AD02}"/>
              </a:ext>
            </a:extLst>
          </p:cNvPr>
          <p:cNvSpPr txBox="1">
            <a:spLocks/>
          </p:cNvSpPr>
          <p:nvPr/>
        </p:nvSpPr>
        <p:spPr>
          <a:xfrm>
            <a:off x="614516" y="121780"/>
            <a:ext cx="11366090" cy="3408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algn="ctr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4800" dirty="0">
                <a:latin typeface="+mj-lt"/>
                <a:ea typeface="+mj-ea"/>
                <a:cs typeface="+mj-cs"/>
              </a:rPr>
              <a:t>Haddam Garden Club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400" dirty="0">
                <a:latin typeface="+mj-lt"/>
                <a:ea typeface="+mj-ea"/>
                <a:cs typeface="+mj-cs"/>
              </a:rPr>
              <a:t>Haddam Farmer’s Market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000" dirty="0">
                <a:latin typeface="+mj-lt"/>
                <a:ea typeface="+mj-ea"/>
                <a:cs typeface="+mj-cs"/>
              </a:rPr>
              <a:t>Haddam Elementary School, Haddam, CT</a:t>
            </a:r>
            <a:br>
              <a:rPr lang="en-US" sz="4000" dirty="0">
                <a:latin typeface="+mj-lt"/>
                <a:ea typeface="+mj-ea"/>
                <a:cs typeface="+mj-cs"/>
              </a:rPr>
            </a:br>
            <a:r>
              <a:rPr lang="en-US" sz="4000" dirty="0">
                <a:latin typeface="+mj-lt"/>
                <a:ea typeface="+mj-ea"/>
                <a:cs typeface="+mj-cs"/>
              </a:rPr>
              <a:t>September 21, 2024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212431-1742-C22C-B74E-57A3038BA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842" y="3429000"/>
            <a:ext cx="2743438" cy="27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712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og on a leash next to a table with flowers&#10;&#10;Description automatically generated">
            <a:extLst>
              <a:ext uri="{FF2B5EF4-FFF2-40B4-BE49-F238E27FC236}">
                <a16:creationId xmlns:a16="http://schemas.microsoft.com/office/drawing/2014/main" id="{EC28FCC5-0362-641B-2A9D-F482A9BBAC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6999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623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sitting on a chair with a few small pillows&#10;&#10;Description automatically generated with medium confidence">
            <a:extLst>
              <a:ext uri="{FF2B5EF4-FFF2-40B4-BE49-F238E27FC236}">
                <a16:creationId xmlns:a16="http://schemas.microsoft.com/office/drawing/2014/main" id="{3D92F954-8547-7880-7CF7-3204BE2F3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6999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623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sitting under a tent&#10;&#10;Description automatically generated">
            <a:extLst>
              <a:ext uri="{FF2B5EF4-FFF2-40B4-BE49-F238E27FC236}">
                <a16:creationId xmlns:a16="http://schemas.microsoft.com/office/drawing/2014/main" id="{0232E1EE-9D36-20CA-2AD5-DE3932B022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640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469B63-5D1D-8A4C-E520-8366C388347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92830" y="91439"/>
            <a:ext cx="5006340" cy="6675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740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0138A21-B680-1698-58CC-5D790437CFF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450" y="101603"/>
            <a:ext cx="4960620" cy="661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420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B5DF37C-3B6A-CEAA-F007-868A0C6FD45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23310" y="132081"/>
            <a:ext cx="4983480" cy="664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710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796086-0478-3702-1AD1-FDBA0405398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40206" y="87154"/>
            <a:ext cx="8911588" cy="668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097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6F4CF5-E227-212E-40CF-461BB8D5678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0220" y="64293"/>
            <a:ext cx="8972550" cy="67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35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9174346-4754-6F54-05D7-39B5920D6EB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2710815" y="884557"/>
            <a:ext cx="6751319" cy="50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230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36E3ED2-9D3F-DEF7-3878-7C0CC9488E4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699260" y="62865"/>
            <a:ext cx="8976359" cy="673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77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petting a dog&#10;&#10;Description automatically generated">
            <a:extLst>
              <a:ext uri="{FF2B5EF4-FFF2-40B4-BE49-F238E27FC236}">
                <a16:creationId xmlns:a16="http://schemas.microsoft.com/office/drawing/2014/main" id="{DCFA9C34-C30E-F185-B38A-AAA931FE49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72397" y="866696"/>
            <a:ext cx="6847205" cy="513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240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22</Words>
  <Application>Microsoft Office PowerPoint</Application>
  <PresentationFormat>Widescreen</PresentationFormat>
  <Paragraphs>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KC Alexander</dc:creator>
  <cp:lastModifiedBy>KC Alexander</cp:lastModifiedBy>
  <cp:revision>17</cp:revision>
  <dcterms:created xsi:type="dcterms:W3CDTF">2024-02-03T22:21:35Z</dcterms:created>
  <dcterms:modified xsi:type="dcterms:W3CDTF">2024-09-26T18:56:39Z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1025931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