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F64D3-F3DA-4DF8-A987-933829A79E58}" v="1" dt="2024-02-04T17:02:15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C4AF64D3-F3DA-4DF8-A987-933829A79E58}"/>
    <pc:docChg chg="custSel modSld">
      <pc:chgData name="KC Alexander" userId="e9d9e20ae7ab3a17" providerId="LiveId" clId="{C4AF64D3-F3DA-4DF8-A987-933829A79E58}" dt="2024-02-04T17:01:25.503" v="131" actId="20577"/>
      <pc:docMkLst>
        <pc:docMk/>
      </pc:docMkLst>
      <pc:sldChg chg="modSp mod">
        <pc:chgData name="KC Alexander" userId="e9d9e20ae7ab3a17" providerId="LiveId" clId="{C4AF64D3-F3DA-4DF8-A987-933829A79E58}" dt="2024-02-04T17:01:25.503" v="131" actId="20577"/>
        <pc:sldMkLst>
          <pc:docMk/>
          <pc:sldMk cId="1504712754" sldId="256"/>
        </pc:sldMkLst>
        <pc:spChg chg="mod">
          <ac:chgData name="KC Alexander" userId="e9d9e20ae7ab3a17" providerId="LiveId" clId="{C4AF64D3-F3DA-4DF8-A987-933829A79E58}" dt="2024-02-04T17:01:25.503" v="131" actId="20577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Meeting and Luncheon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Rustica Ristorante, Deep River,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November 13,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4822">
            <a:extLst>
              <a:ext uri="{FF2B5EF4-FFF2-40B4-BE49-F238E27FC236}">
                <a16:creationId xmlns:a16="http://schemas.microsoft.com/office/drawing/2014/main" id="{19BC8952-C629-9EDA-BD05-E3ACD4694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6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4827">
            <a:extLst>
              <a:ext uri="{FF2B5EF4-FFF2-40B4-BE49-F238E27FC236}">
                <a16:creationId xmlns:a16="http://schemas.microsoft.com/office/drawing/2014/main" id="{9C5A482C-9F1E-D63A-0263-699781387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4831">
            <a:extLst>
              <a:ext uri="{FF2B5EF4-FFF2-40B4-BE49-F238E27FC236}">
                <a16:creationId xmlns:a16="http://schemas.microsoft.com/office/drawing/2014/main" id="{58C6ADEF-692A-09ED-5161-4140969FB2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A IMG_4845">
            <a:extLst>
              <a:ext uri="{FF2B5EF4-FFF2-40B4-BE49-F238E27FC236}">
                <a16:creationId xmlns:a16="http://schemas.microsoft.com/office/drawing/2014/main" id="{82A5B2A9-C6DE-B014-D614-9379D019F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B IMG_4847">
            <a:extLst>
              <a:ext uri="{FF2B5EF4-FFF2-40B4-BE49-F238E27FC236}">
                <a16:creationId xmlns:a16="http://schemas.microsoft.com/office/drawing/2014/main" id="{415A99AC-F578-39A3-CAEA-704D52399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4852">
            <a:extLst>
              <a:ext uri="{FF2B5EF4-FFF2-40B4-BE49-F238E27FC236}">
                <a16:creationId xmlns:a16="http://schemas.microsoft.com/office/drawing/2014/main" id="{EB8A42D3-A5FA-CA66-0CFA-3FFFAD831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0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4853">
            <a:extLst>
              <a:ext uri="{FF2B5EF4-FFF2-40B4-BE49-F238E27FC236}">
                <a16:creationId xmlns:a16="http://schemas.microsoft.com/office/drawing/2014/main" id="{B3A40CA1-86A0-EF8D-2247-0C77EDE83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4869">
            <a:extLst>
              <a:ext uri="{FF2B5EF4-FFF2-40B4-BE49-F238E27FC236}">
                <a16:creationId xmlns:a16="http://schemas.microsoft.com/office/drawing/2014/main" id="{B1AE4C30-75F6-B036-64AF-D02D0B0AF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4861">
            <a:extLst>
              <a:ext uri="{FF2B5EF4-FFF2-40B4-BE49-F238E27FC236}">
                <a16:creationId xmlns:a16="http://schemas.microsoft.com/office/drawing/2014/main" id="{27F6EE23-6B61-20A3-D58A-7779DF459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4862">
            <a:extLst>
              <a:ext uri="{FF2B5EF4-FFF2-40B4-BE49-F238E27FC236}">
                <a16:creationId xmlns:a16="http://schemas.microsoft.com/office/drawing/2014/main" id="{09DDEF21-9D3A-2214-D85D-B93AD0AA6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Rustica Sign from web">
            <a:extLst>
              <a:ext uri="{FF2B5EF4-FFF2-40B4-BE49-F238E27FC236}">
                <a16:creationId xmlns:a16="http://schemas.microsoft.com/office/drawing/2014/main" id="{39DC0C97-1750-7E63-BF51-4746CC859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7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4876">
            <a:extLst>
              <a:ext uri="{FF2B5EF4-FFF2-40B4-BE49-F238E27FC236}">
                <a16:creationId xmlns:a16="http://schemas.microsoft.com/office/drawing/2014/main" id="{746E5B95-EC6A-3A6A-8192-9022C43FA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4877">
            <a:extLst>
              <a:ext uri="{FF2B5EF4-FFF2-40B4-BE49-F238E27FC236}">
                <a16:creationId xmlns:a16="http://schemas.microsoft.com/office/drawing/2014/main" id="{2F8F85DD-396B-271F-522E-62E78DBBB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7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4881">
            <a:extLst>
              <a:ext uri="{FF2B5EF4-FFF2-40B4-BE49-F238E27FC236}">
                <a16:creationId xmlns:a16="http://schemas.microsoft.com/office/drawing/2014/main" id="{9B2F1878-4002-69A7-DF60-75CE5815A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2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4889">
            <a:extLst>
              <a:ext uri="{FF2B5EF4-FFF2-40B4-BE49-F238E27FC236}">
                <a16:creationId xmlns:a16="http://schemas.microsoft.com/office/drawing/2014/main" id="{5C1B9C44-5DA6-2115-AFC1-A9E1EEF0D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4880">
            <a:extLst>
              <a:ext uri="{FF2B5EF4-FFF2-40B4-BE49-F238E27FC236}">
                <a16:creationId xmlns:a16="http://schemas.microsoft.com/office/drawing/2014/main" id="{7294D9AB-A4D9-341E-0253-E90151D15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17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4891">
            <a:extLst>
              <a:ext uri="{FF2B5EF4-FFF2-40B4-BE49-F238E27FC236}">
                <a16:creationId xmlns:a16="http://schemas.microsoft.com/office/drawing/2014/main" id="{F6E87247-9FFB-4E84-8812-D3080105E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1491">
            <a:extLst>
              <a:ext uri="{FF2B5EF4-FFF2-40B4-BE49-F238E27FC236}">
                <a16:creationId xmlns:a16="http://schemas.microsoft.com/office/drawing/2014/main" id="{046636A9-79C9-3589-3F3C-A39E9E285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1484">
            <a:extLst>
              <a:ext uri="{FF2B5EF4-FFF2-40B4-BE49-F238E27FC236}">
                <a16:creationId xmlns:a16="http://schemas.microsoft.com/office/drawing/2014/main" id="{77E373F8-6620-6AB9-85A2-D201E5C54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0"/>
            <a:ext cx="11055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1486">
            <a:extLst>
              <a:ext uri="{FF2B5EF4-FFF2-40B4-BE49-F238E27FC236}">
                <a16:creationId xmlns:a16="http://schemas.microsoft.com/office/drawing/2014/main" id="{9FD8DB57-69D4-4769-2CC6-A7DC02BA5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9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1493 FINAL">
            <a:extLst>
              <a:ext uri="{FF2B5EF4-FFF2-40B4-BE49-F238E27FC236}">
                <a16:creationId xmlns:a16="http://schemas.microsoft.com/office/drawing/2014/main" id="{2252F729-181E-FC75-4F25-6831CCE2E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8" y="0"/>
            <a:ext cx="9037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4815">
            <a:extLst>
              <a:ext uri="{FF2B5EF4-FFF2-40B4-BE49-F238E27FC236}">
                <a16:creationId xmlns:a16="http://schemas.microsoft.com/office/drawing/2014/main" id="{86B9501B-183E-4689-17FF-90B53230B6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5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4818">
            <a:extLst>
              <a:ext uri="{FF2B5EF4-FFF2-40B4-BE49-F238E27FC236}">
                <a16:creationId xmlns:a16="http://schemas.microsoft.com/office/drawing/2014/main" id="{12819145-29FF-2736-475A-0F276A524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4820">
            <a:extLst>
              <a:ext uri="{FF2B5EF4-FFF2-40B4-BE49-F238E27FC236}">
                <a16:creationId xmlns:a16="http://schemas.microsoft.com/office/drawing/2014/main" id="{28072B46-60BF-A6D9-2071-2BD2F28AB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11</cp:revision>
  <dcterms:created xsi:type="dcterms:W3CDTF">2024-02-03T22:21:35Z</dcterms:created>
  <dcterms:modified xsi:type="dcterms:W3CDTF">2024-02-04T17:02:24Z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1279229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