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24" r:id="rId3"/>
    <p:sldId id="1025" r:id="rId4"/>
    <p:sldId id="1026" r:id="rId5"/>
    <p:sldId id="1027" r:id="rId6"/>
    <p:sldId id="1028" r:id="rId7"/>
    <p:sldId id="1029" r:id="rId8"/>
    <p:sldId id="1030" r:id="rId9"/>
    <p:sldId id="1031" r:id="rId10"/>
    <p:sldId id="1032" r:id="rId11"/>
    <p:sldId id="1033" r:id="rId12"/>
    <p:sldId id="1034" r:id="rId13"/>
    <p:sldId id="1035" r:id="rId14"/>
    <p:sldId id="1036" r:id="rId15"/>
    <p:sldId id="1037" r:id="rId16"/>
    <p:sldId id="1038" r:id="rId17"/>
    <p:sldId id="1039" r:id="rId18"/>
    <p:sldId id="1040" r:id="rId19"/>
    <p:sldId id="1041" r:id="rId20"/>
    <p:sldId id="1042" r:id="rId21"/>
    <p:sldId id="1043" r:id="rId22"/>
    <p:sldId id="1044" r:id="rId23"/>
    <p:sldId id="1045" r:id="rId24"/>
    <p:sldId id="1046" r:id="rId25"/>
    <p:sldId id="1047" r:id="rId26"/>
    <p:sldId id="1048" r:id="rId27"/>
    <p:sldId id="1049" r:id="rId28"/>
    <p:sldId id="1050" r:id="rId29"/>
    <p:sldId id="1051" r:id="rId30"/>
    <p:sldId id="1052" r:id="rId31"/>
    <p:sldId id="1053" r:id="rId32"/>
    <p:sldId id="1054" r:id="rId33"/>
    <p:sldId id="1055" r:id="rId34"/>
    <p:sldId id="1056" r:id="rId35"/>
    <p:sldId id="1057" r:id="rId36"/>
    <p:sldId id="1058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885A7-A1AB-45C9-9199-E5A3B0F20674}" v="1" dt="2024-02-18T22:44:12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303885A7-A1AB-45C9-9199-E5A3B0F20674}"/>
    <pc:docChg chg="custSel modSld">
      <pc:chgData name="KC Alexander" userId="e9d9e20ae7ab3a17" providerId="LiveId" clId="{303885A7-A1AB-45C9-9199-E5A3B0F20674}" dt="2024-02-18T22:44:22.717" v="128" actId="20577"/>
      <pc:docMkLst>
        <pc:docMk/>
      </pc:docMkLst>
      <pc:sldChg chg="modSp mod">
        <pc:chgData name="KC Alexander" userId="e9d9e20ae7ab3a17" providerId="LiveId" clId="{303885A7-A1AB-45C9-9199-E5A3B0F20674}" dt="2024-02-18T22:44:22.717" v="128" actId="20577"/>
        <pc:sldMkLst>
          <pc:docMk/>
          <pc:sldMk cId="1504712754" sldId="256"/>
        </pc:sldMkLst>
        <pc:spChg chg="mod">
          <ac:chgData name="KC Alexander" userId="e9d9e20ae7ab3a17" providerId="LiveId" clId="{303885A7-A1AB-45C9-9199-E5A3B0F20674}" dt="2024-02-18T22:44:22.717" v="128" actId="20577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Farmer’s Market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Elementary School, Higganum,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September 16,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D IMG_4941">
            <a:extLst>
              <a:ext uri="{FF2B5EF4-FFF2-40B4-BE49-F238E27FC236}">
                <a16:creationId xmlns:a16="http://schemas.microsoft.com/office/drawing/2014/main" id="{33150CB4-B646-562F-F43F-A58A887B8B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4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E IMG_4942">
            <a:extLst>
              <a:ext uri="{FF2B5EF4-FFF2-40B4-BE49-F238E27FC236}">
                <a16:creationId xmlns:a16="http://schemas.microsoft.com/office/drawing/2014/main" id="{B9A67A96-E047-D561-C9E4-82CD067F7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F IMG_4943">
            <a:extLst>
              <a:ext uri="{FF2B5EF4-FFF2-40B4-BE49-F238E27FC236}">
                <a16:creationId xmlns:a16="http://schemas.microsoft.com/office/drawing/2014/main" id="{A0211AE0-2912-A26C-6247-1559ACE83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7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G IMG_4952">
            <a:extLst>
              <a:ext uri="{FF2B5EF4-FFF2-40B4-BE49-F238E27FC236}">
                <a16:creationId xmlns:a16="http://schemas.microsoft.com/office/drawing/2014/main" id="{58AF48F9-5ECD-7F03-482A-11F991308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H IMG_4953">
            <a:extLst>
              <a:ext uri="{FF2B5EF4-FFF2-40B4-BE49-F238E27FC236}">
                <a16:creationId xmlns:a16="http://schemas.microsoft.com/office/drawing/2014/main" id="{355E3C9D-36E9-F6A2-169C-D8C9B2FF3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H IMG_4954">
            <a:extLst>
              <a:ext uri="{FF2B5EF4-FFF2-40B4-BE49-F238E27FC236}">
                <a16:creationId xmlns:a16="http://schemas.microsoft.com/office/drawing/2014/main" id="{C9708AF8-9428-938A-F40B-93251DCCCB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I IMG_4955">
            <a:extLst>
              <a:ext uri="{FF2B5EF4-FFF2-40B4-BE49-F238E27FC236}">
                <a16:creationId xmlns:a16="http://schemas.microsoft.com/office/drawing/2014/main" id="{C8F808A7-6E3D-7C0C-74DC-8A735D590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1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J IMG_4956">
            <a:extLst>
              <a:ext uri="{FF2B5EF4-FFF2-40B4-BE49-F238E27FC236}">
                <a16:creationId xmlns:a16="http://schemas.microsoft.com/office/drawing/2014/main" id="{5C4AD86E-6600-6292-E99C-F2AC970C12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4924">
            <a:extLst>
              <a:ext uri="{FF2B5EF4-FFF2-40B4-BE49-F238E27FC236}">
                <a16:creationId xmlns:a16="http://schemas.microsoft.com/office/drawing/2014/main" id="{7197F7A8-3EB2-1361-0A8C-9D5DBD9F1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6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4927">
            <a:extLst>
              <a:ext uri="{FF2B5EF4-FFF2-40B4-BE49-F238E27FC236}">
                <a16:creationId xmlns:a16="http://schemas.microsoft.com/office/drawing/2014/main" id="{18F2010A-ADD5-A7D4-74C5-E5ED2995C2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6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 IMG_6862 Gail">
            <a:extLst>
              <a:ext uri="{FF2B5EF4-FFF2-40B4-BE49-F238E27FC236}">
                <a16:creationId xmlns:a16="http://schemas.microsoft.com/office/drawing/2014/main" id="{25A5643B-51DC-3457-AEC4-9E559537F8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81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4949">
            <a:extLst>
              <a:ext uri="{FF2B5EF4-FFF2-40B4-BE49-F238E27FC236}">
                <a16:creationId xmlns:a16="http://schemas.microsoft.com/office/drawing/2014/main" id="{C1B22F76-0E23-89A7-23F8-239428C56E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4959">
            <a:extLst>
              <a:ext uri="{FF2B5EF4-FFF2-40B4-BE49-F238E27FC236}">
                <a16:creationId xmlns:a16="http://schemas.microsoft.com/office/drawing/2014/main" id="{3E965ECC-B8FD-7A99-4BDD-3DAC940A3A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97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4936">
            <a:extLst>
              <a:ext uri="{FF2B5EF4-FFF2-40B4-BE49-F238E27FC236}">
                <a16:creationId xmlns:a16="http://schemas.microsoft.com/office/drawing/2014/main" id="{74592502-71F4-62A4-1759-15869D5D5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33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4925">
            <a:extLst>
              <a:ext uri="{FF2B5EF4-FFF2-40B4-BE49-F238E27FC236}">
                <a16:creationId xmlns:a16="http://schemas.microsoft.com/office/drawing/2014/main" id="{7D8EFA31-A97C-C8B4-7AD4-8982268F5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24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B IMG_4937">
            <a:extLst>
              <a:ext uri="{FF2B5EF4-FFF2-40B4-BE49-F238E27FC236}">
                <a16:creationId xmlns:a16="http://schemas.microsoft.com/office/drawing/2014/main" id="{3EB8778F-D5AC-34F3-2609-414F676458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0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4930">
            <a:extLst>
              <a:ext uri="{FF2B5EF4-FFF2-40B4-BE49-F238E27FC236}">
                <a16:creationId xmlns:a16="http://schemas.microsoft.com/office/drawing/2014/main" id="{7209FB56-49FF-BF64-EEE4-3940785556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52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4932">
            <a:extLst>
              <a:ext uri="{FF2B5EF4-FFF2-40B4-BE49-F238E27FC236}">
                <a16:creationId xmlns:a16="http://schemas.microsoft.com/office/drawing/2014/main" id="{C4A19194-4F84-93D1-1627-0929D6CA1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5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4935">
            <a:extLst>
              <a:ext uri="{FF2B5EF4-FFF2-40B4-BE49-F238E27FC236}">
                <a16:creationId xmlns:a16="http://schemas.microsoft.com/office/drawing/2014/main" id="{F65FA9C3-F62A-DACB-B666-5CB407C1B5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9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4938">
            <a:extLst>
              <a:ext uri="{FF2B5EF4-FFF2-40B4-BE49-F238E27FC236}">
                <a16:creationId xmlns:a16="http://schemas.microsoft.com/office/drawing/2014/main" id="{60BDA08C-4ACC-633A-FA88-5CBA2435A8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1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4939">
            <a:extLst>
              <a:ext uri="{FF2B5EF4-FFF2-40B4-BE49-F238E27FC236}">
                <a16:creationId xmlns:a16="http://schemas.microsoft.com/office/drawing/2014/main" id="{6CA44250-D1E2-244B-640E-4843CEC24D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5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2 IMG_6867 Gail">
            <a:extLst>
              <a:ext uri="{FF2B5EF4-FFF2-40B4-BE49-F238E27FC236}">
                <a16:creationId xmlns:a16="http://schemas.microsoft.com/office/drawing/2014/main" id="{B34DEE34-67D7-777E-582D-CAD600F670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24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4944">
            <a:extLst>
              <a:ext uri="{FF2B5EF4-FFF2-40B4-BE49-F238E27FC236}">
                <a16:creationId xmlns:a16="http://schemas.microsoft.com/office/drawing/2014/main" id="{D658F730-B7CD-FE16-23E5-33D2D3A7E6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73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4946">
            <a:extLst>
              <a:ext uri="{FF2B5EF4-FFF2-40B4-BE49-F238E27FC236}">
                <a16:creationId xmlns:a16="http://schemas.microsoft.com/office/drawing/2014/main" id="{04C3C993-4A26-611C-B36D-5B92E88E1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22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4947">
            <a:extLst>
              <a:ext uri="{FF2B5EF4-FFF2-40B4-BE49-F238E27FC236}">
                <a16:creationId xmlns:a16="http://schemas.microsoft.com/office/drawing/2014/main" id="{D1AC227B-3FE6-0A21-9155-36A8C560FD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41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4948">
            <a:extLst>
              <a:ext uri="{FF2B5EF4-FFF2-40B4-BE49-F238E27FC236}">
                <a16:creationId xmlns:a16="http://schemas.microsoft.com/office/drawing/2014/main" id="{7001BB96-1892-11E9-20DE-4E2F812E14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30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4950">
            <a:extLst>
              <a:ext uri="{FF2B5EF4-FFF2-40B4-BE49-F238E27FC236}">
                <a16:creationId xmlns:a16="http://schemas.microsoft.com/office/drawing/2014/main" id="{CA0E835B-4D47-B80E-906C-F2B6618CC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9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4951">
            <a:extLst>
              <a:ext uri="{FF2B5EF4-FFF2-40B4-BE49-F238E27FC236}">
                <a16:creationId xmlns:a16="http://schemas.microsoft.com/office/drawing/2014/main" id="{92296E50-EB69-EAA1-2E68-FBFD13AAEC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25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4958">
            <a:extLst>
              <a:ext uri="{FF2B5EF4-FFF2-40B4-BE49-F238E27FC236}">
                <a16:creationId xmlns:a16="http://schemas.microsoft.com/office/drawing/2014/main" id="{8F340FD6-3C1E-050C-02FA-31F1483A9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4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3 IMG_6868 Gail">
            <a:extLst>
              <a:ext uri="{FF2B5EF4-FFF2-40B4-BE49-F238E27FC236}">
                <a16:creationId xmlns:a16="http://schemas.microsoft.com/office/drawing/2014/main" id="{24E6FDEE-0249-AE5E-B236-1BF823B5E0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5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 IMG_6870 Gail">
            <a:extLst>
              <a:ext uri="{FF2B5EF4-FFF2-40B4-BE49-F238E27FC236}">
                <a16:creationId xmlns:a16="http://schemas.microsoft.com/office/drawing/2014/main" id="{E4D71FAC-3AE0-FFF9-AE7D-E56AF11B2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4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5 IMG_6869 Gail">
            <a:extLst>
              <a:ext uri="{FF2B5EF4-FFF2-40B4-BE49-F238E27FC236}">
                <a16:creationId xmlns:a16="http://schemas.microsoft.com/office/drawing/2014/main" id="{CAE84876-F6B8-B4D2-004F-660632A835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4923">
            <a:extLst>
              <a:ext uri="{FF2B5EF4-FFF2-40B4-BE49-F238E27FC236}">
                <a16:creationId xmlns:a16="http://schemas.microsoft.com/office/drawing/2014/main" id="{62A65AEB-A631-7652-C731-0C6C4D9C12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8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4934">
            <a:extLst>
              <a:ext uri="{FF2B5EF4-FFF2-40B4-BE49-F238E27FC236}">
                <a16:creationId xmlns:a16="http://schemas.microsoft.com/office/drawing/2014/main" id="{124A7CA4-6AA9-AC85-D24A-2580230EC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C IMG_4940">
            <a:extLst>
              <a:ext uri="{FF2B5EF4-FFF2-40B4-BE49-F238E27FC236}">
                <a16:creationId xmlns:a16="http://schemas.microsoft.com/office/drawing/2014/main" id="{D6F57F69-1DA6-58D2-4B24-9B0168E2E0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37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</Words>
  <Application>Microsoft Office PowerPoint</Application>
  <PresentationFormat>Widescreen</PresentationFormat>
  <Paragraphs>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26</cp:revision>
  <dcterms:created xsi:type="dcterms:W3CDTF">2024-02-03T22:21:35Z</dcterms:created>
  <dcterms:modified xsi:type="dcterms:W3CDTF">2024-02-18T22:44:29Z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2858397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