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68" r:id="rId3"/>
    <p:sldId id="569" r:id="rId4"/>
    <p:sldId id="570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89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106BA-4AD0-49EA-8120-1E872D680769}" v="1" dt="2024-02-04T17:29:31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210368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“A Vineyard Afternoon”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At Ruby Belle Vineyards,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June 23,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79">
            <a:extLst>
              <a:ext uri="{FF2B5EF4-FFF2-40B4-BE49-F238E27FC236}">
                <a16:creationId xmlns:a16="http://schemas.microsoft.com/office/drawing/2014/main" id="{92BEA83A-6540-0FF2-618B-C805B2A7B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85">
            <a:extLst>
              <a:ext uri="{FF2B5EF4-FFF2-40B4-BE49-F238E27FC236}">
                <a16:creationId xmlns:a16="http://schemas.microsoft.com/office/drawing/2014/main" id="{0C64734F-A684-651E-99D8-0C434C0F17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1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29">
            <a:extLst>
              <a:ext uri="{FF2B5EF4-FFF2-40B4-BE49-F238E27FC236}">
                <a16:creationId xmlns:a16="http://schemas.microsoft.com/office/drawing/2014/main" id="{749F71FB-4F91-9CD9-F531-4C05E6588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32">
            <a:extLst>
              <a:ext uri="{FF2B5EF4-FFF2-40B4-BE49-F238E27FC236}">
                <a16:creationId xmlns:a16="http://schemas.microsoft.com/office/drawing/2014/main" id="{5A9A6E5A-5BEA-940F-51DF-5D3674CF5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33">
            <a:extLst>
              <a:ext uri="{FF2B5EF4-FFF2-40B4-BE49-F238E27FC236}">
                <a16:creationId xmlns:a16="http://schemas.microsoft.com/office/drawing/2014/main" id="{0302D657-1D30-C662-3C28-A79172634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36">
            <a:extLst>
              <a:ext uri="{FF2B5EF4-FFF2-40B4-BE49-F238E27FC236}">
                <a16:creationId xmlns:a16="http://schemas.microsoft.com/office/drawing/2014/main" id="{2BB92F49-9095-15C4-3B6A-436E9C25E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3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53">
            <a:extLst>
              <a:ext uri="{FF2B5EF4-FFF2-40B4-BE49-F238E27FC236}">
                <a16:creationId xmlns:a16="http://schemas.microsoft.com/office/drawing/2014/main" id="{1C1DEB8D-081D-EF91-214F-7C3CB4F7A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57">
            <a:extLst>
              <a:ext uri="{FF2B5EF4-FFF2-40B4-BE49-F238E27FC236}">
                <a16:creationId xmlns:a16="http://schemas.microsoft.com/office/drawing/2014/main" id="{587EF703-1964-9FDD-09EE-3F23FE274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57a IMG_4545">
            <a:extLst>
              <a:ext uri="{FF2B5EF4-FFF2-40B4-BE49-F238E27FC236}">
                <a16:creationId xmlns:a16="http://schemas.microsoft.com/office/drawing/2014/main" id="{5E8C59E9-60B1-C14D-0C95-A14EB2F42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63">
            <a:extLst>
              <a:ext uri="{FF2B5EF4-FFF2-40B4-BE49-F238E27FC236}">
                <a16:creationId xmlns:a16="http://schemas.microsoft.com/office/drawing/2014/main" id="{A3DF502C-4793-340C-DE57-7EA633B7B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2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0 Vineyard Afternoon Flier FINAL">
            <a:extLst>
              <a:ext uri="{FF2B5EF4-FFF2-40B4-BE49-F238E27FC236}">
                <a16:creationId xmlns:a16="http://schemas.microsoft.com/office/drawing/2014/main" id="{EABAC5E7-C434-5F43-B756-88321B16E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0"/>
            <a:ext cx="538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97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70">
            <a:extLst>
              <a:ext uri="{FF2B5EF4-FFF2-40B4-BE49-F238E27FC236}">
                <a16:creationId xmlns:a16="http://schemas.microsoft.com/office/drawing/2014/main" id="{3A6EAF16-121F-5176-441D-F7983697F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8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82">
            <a:extLst>
              <a:ext uri="{FF2B5EF4-FFF2-40B4-BE49-F238E27FC236}">
                <a16:creationId xmlns:a16="http://schemas.microsoft.com/office/drawing/2014/main" id="{05ADEA15-8C96-53D0-6F8B-942ABE549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91">
            <a:extLst>
              <a:ext uri="{FF2B5EF4-FFF2-40B4-BE49-F238E27FC236}">
                <a16:creationId xmlns:a16="http://schemas.microsoft.com/office/drawing/2014/main" id="{86EA9E26-4994-335A-925D-DB41955065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92">
            <a:extLst>
              <a:ext uri="{FF2B5EF4-FFF2-40B4-BE49-F238E27FC236}">
                <a16:creationId xmlns:a16="http://schemas.microsoft.com/office/drawing/2014/main" id="{099FE9B9-A790-C670-C01E-AACC60AC2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594">
            <a:extLst>
              <a:ext uri="{FF2B5EF4-FFF2-40B4-BE49-F238E27FC236}">
                <a16:creationId xmlns:a16="http://schemas.microsoft.com/office/drawing/2014/main" id="{7C58CE18-5AA4-DD06-DF01-5538EA144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01">
            <a:extLst>
              <a:ext uri="{FF2B5EF4-FFF2-40B4-BE49-F238E27FC236}">
                <a16:creationId xmlns:a16="http://schemas.microsoft.com/office/drawing/2014/main" id="{A5253037-E4EE-AB02-F9DC-F22869E1AD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09">
            <a:extLst>
              <a:ext uri="{FF2B5EF4-FFF2-40B4-BE49-F238E27FC236}">
                <a16:creationId xmlns:a16="http://schemas.microsoft.com/office/drawing/2014/main" id="{8B95E7F1-FFDB-0FE1-02C5-CFA9683A6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0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13">
            <a:extLst>
              <a:ext uri="{FF2B5EF4-FFF2-40B4-BE49-F238E27FC236}">
                <a16:creationId xmlns:a16="http://schemas.microsoft.com/office/drawing/2014/main" id="{19955D72-0A18-B174-7F78-FE78DF372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0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15">
            <a:extLst>
              <a:ext uri="{FF2B5EF4-FFF2-40B4-BE49-F238E27FC236}">
                <a16:creationId xmlns:a16="http://schemas.microsoft.com/office/drawing/2014/main" id="{2358A137-794F-431F-0115-063391A94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9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17">
            <a:extLst>
              <a:ext uri="{FF2B5EF4-FFF2-40B4-BE49-F238E27FC236}">
                <a16:creationId xmlns:a16="http://schemas.microsoft.com/office/drawing/2014/main" id="{A7625D14-D781-D53D-3E9F-9CED31765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52">
            <a:extLst>
              <a:ext uri="{FF2B5EF4-FFF2-40B4-BE49-F238E27FC236}">
                <a16:creationId xmlns:a16="http://schemas.microsoft.com/office/drawing/2014/main" id="{C8E95568-A4A1-BB42-515C-F72214107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20">
            <a:extLst>
              <a:ext uri="{FF2B5EF4-FFF2-40B4-BE49-F238E27FC236}">
                <a16:creationId xmlns:a16="http://schemas.microsoft.com/office/drawing/2014/main" id="{606D226F-1219-EA2B-B07A-2339A8EFE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4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24">
            <a:extLst>
              <a:ext uri="{FF2B5EF4-FFF2-40B4-BE49-F238E27FC236}">
                <a16:creationId xmlns:a16="http://schemas.microsoft.com/office/drawing/2014/main" id="{F4AD8A9F-F27D-6302-ECE1-58D6A40A1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629">
            <a:extLst>
              <a:ext uri="{FF2B5EF4-FFF2-40B4-BE49-F238E27FC236}">
                <a16:creationId xmlns:a16="http://schemas.microsoft.com/office/drawing/2014/main" id="{E6A0469A-2E74-33B6-6C68-1E3C81625E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55">
            <a:extLst>
              <a:ext uri="{FF2B5EF4-FFF2-40B4-BE49-F238E27FC236}">
                <a16:creationId xmlns:a16="http://schemas.microsoft.com/office/drawing/2014/main" id="{BFACF2C9-1281-6749-4C6C-B14B38CE1A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56">
            <a:extLst>
              <a:ext uri="{FF2B5EF4-FFF2-40B4-BE49-F238E27FC236}">
                <a16:creationId xmlns:a16="http://schemas.microsoft.com/office/drawing/2014/main" id="{33E1074A-951A-C110-7069-8A6EA84123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4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59">
            <a:extLst>
              <a:ext uri="{FF2B5EF4-FFF2-40B4-BE49-F238E27FC236}">
                <a16:creationId xmlns:a16="http://schemas.microsoft.com/office/drawing/2014/main" id="{B4287E74-3529-47D5-105D-E3359AA9C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62">
            <a:extLst>
              <a:ext uri="{FF2B5EF4-FFF2-40B4-BE49-F238E27FC236}">
                <a16:creationId xmlns:a16="http://schemas.microsoft.com/office/drawing/2014/main" id="{9D7D765C-1965-0C16-D5CF-D1005BDC9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4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63">
            <a:extLst>
              <a:ext uri="{FF2B5EF4-FFF2-40B4-BE49-F238E27FC236}">
                <a16:creationId xmlns:a16="http://schemas.microsoft.com/office/drawing/2014/main" id="{D6BDC9F0-3C0F-53A3-4E04-6B6503D37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 IMG_4475">
            <a:extLst>
              <a:ext uri="{FF2B5EF4-FFF2-40B4-BE49-F238E27FC236}">
                <a16:creationId xmlns:a16="http://schemas.microsoft.com/office/drawing/2014/main" id="{C0D86CDD-447B-989E-D9F1-23E8B7757B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</Words>
  <Application>Microsoft Office PowerPoint</Application>
  <PresentationFormat>Widescreen</PresentationFormat>
  <Paragraphs>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11</cp:revision>
  <dcterms:created xsi:type="dcterms:W3CDTF">2024-02-03T22:21:35Z</dcterms:created>
  <dcterms:modified xsi:type="dcterms:W3CDTF">2024-02-22T22:16:49Z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2087087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