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53" r:id="rId3"/>
    <p:sldId id="655" r:id="rId4"/>
    <p:sldId id="656" r:id="rId5"/>
    <p:sldId id="657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2" r:id="rId21"/>
    <p:sldId id="673" r:id="rId22"/>
    <p:sldId id="674" r:id="rId23"/>
    <p:sldId id="675" r:id="rId24"/>
    <p:sldId id="676" r:id="rId25"/>
    <p:sldId id="677" r:id="rId26"/>
    <p:sldId id="678" r:id="rId27"/>
    <p:sldId id="679" r:id="rId28"/>
    <p:sldId id="680" r:id="rId29"/>
    <p:sldId id="681" r:id="rId30"/>
    <p:sldId id="682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90" r:id="rId39"/>
    <p:sldId id="691" r:id="rId40"/>
    <p:sldId id="692" r:id="rId41"/>
    <p:sldId id="693" r:id="rId42"/>
    <p:sldId id="694" r:id="rId43"/>
    <p:sldId id="695" r:id="rId44"/>
    <p:sldId id="696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FF94F-0875-4F2C-A52E-BF7963C7A116}" v="1" dt="2024-02-19T19:53:09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40BFF94F-0875-4F2C-A52E-BF7963C7A116}"/>
    <pc:docChg chg="undo custSel delSld modSld">
      <pc:chgData name="KC Alexander" userId="e9d9e20ae7ab3a17" providerId="LiveId" clId="{40BFF94F-0875-4F2C-A52E-BF7963C7A116}" dt="2024-02-19T19:57:20.139" v="121" actId="27636"/>
      <pc:docMkLst>
        <pc:docMk/>
      </pc:docMkLst>
      <pc:sldChg chg="modSp mod">
        <pc:chgData name="KC Alexander" userId="e9d9e20ae7ab3a17" providerId="LiveId" clId="{40BFF94F-0875-4F2C-A52E-BF7963C7A116}" dt="2024-02-19T19:57:20.139" v="121" actId="27636"/>
        <pc:sldMkLst>
          <pc:docMk/>
          <pc:sldMk cId="1504712754" sldId="256"/>
        </pc:sldMkLst>
        <pc:spChg chg="mod">
          <ac:chgData name="KC Alexander" userId="e9d9e20ae7ab3a17" providerId="LiveId" clId="{40BFF94F-0875-4F2C-A52E-BF7963C7A116}" dt="2024-02-19T19:57:20.139" v="121" actId="27636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40BFF94F-0875-4F2C-A52E-BF7963C7A116}" dt="2024-02-19T19:53:31.855" v="94" actId="14100"/>
        <pc:sldMkLst>
          <pc:docMk/>
          <pc:sldMk cId="3780894919" sldId="653"/>
        </pc:sldMkLst>
        <pc:picChg chg="mod">
          <ac:chgData name="KC Alexander" userId="e9d9e20ae7ab3a17" providerId="LiveId" clId="{40BFF94F-0875-4F2C-A52E-BF7963C7A116}" dt="2024-02-19T19:53:31.855" v="94" actId="14100"/>
          <ac:picMkLst>
            <pc:docMk/>
            <pc:sldMk cId="3780894919" sldId="653"/>
            <ac:picMk id="3" creationId="{289BFFFA-0B64-CCC5-06AA-320CF776D376}"/>
          </ac:picMkLst>
        </pc:picChg>
      </pc:sldChg>
      <pc:sldChg chg="del">
        <pc:chgData name="KC Alexander" userId="e9d9e20ae7ab3a17" providerId="LiveId" clId="{40BFF94F-0875-4F2C-A52E-BF7963C7A116}" dt="2024-02-19T19:53:56.912" v="95" actId="2696"/>
        <pc:sldMkLst>
          <pc:docMk/>
          <pc:sldMk cId="465286971" sldId="654"/>
        </pc:sldMkLst>
      </pc:sldChg>
      <pc:sldChg chg="modSp mod">
        <pc:chgData name="KC Alexander" userId="e9d9e20ae7ab3a17" providerId="LiveId" clId="{40BFF94F-0875-4F2C-A52E-BF7963C7A116}" dt="2024-02-19T19:54:17.815" v="97" actId="14100"/>
        <pc:sldMkLst>
          <pc:docMk/>
          <pc:sldMk cId="3259725074" sldId="659"/>
        </pc:sldMkLst>
        <pc:picChg chg="mod">
          <ac:chgData name="KC Alexander" userId="e9d9e20ae7ab3a17" providerId="LiveId" clId="{40BFF94F-0875-4F2C-A52E-BF7963C7A116}" dt="2024-02-19T19:54:17.815" v="97" actId="14100"/>
          <ac:picMkLst>
            <pc:docMk/>
            <pc:sldMk cId="3259725074" sldId="659"/>
            <ac:picMk id="3" creationId="{8C717F63-DD38-E087-1219-CC238DDE4E0F}"/>
          </ac:picMkLst>
        </pc:picChg>
      </pc:sldChg>
      <pc:sldChg chg="modSp mod">
        <pc:chgData name="KC Alexander" userId="e9d9e20ae7ab3a17" providerId="LiveId" clId="{40BFF94F-0875-4F2C-A52E-BF7963C7A116}" dt="2024-02-19T19:54:38.495" v="99" actId="14100"/>
        <pc:sldMkLst>
          <pc:docMk/>
          <pc:sldMk cId="3835839351" sldId="665"/>
        </pc:sldMkLst>
        <pc:picChg chg="mod">
          <ac:chgData name="KC Alexander" userId="e9d9e20ae7ab3a17" providerId="LiveId" clId="{40BFF94F-0875-4F2C-A52E-BF7963C7A116}" dt="2024-02-19T19:54:38.495" v="99" actId="14100"/>
          <ac:picMkLst>
            <pc:docMk/>
            <pc:sldMk cId="3835839351" sldId="665"/>
            <ac:picMk id="3" creationId="{BD864F2C-1122-99E0-85B1-9BEE35E04136}"/>
          </ac:picMkLst>
        </pc:picChg>
      </pc:sldChg>
      <pc:sldChg chg="modSp mod">
        <pc:chgData name="KC Alexander" userId="e9d9e20ae7ab3a17" providerId="LiveId" clId="{40BFF94F-0875-4F2C-A52E-BF7963C7A116}" dt="2024-02-19T19:54:53.762" v="101" actId="14100"/>
        <pc:sldMkLst>
          <pc:docMk/>
          <pc:sldMk cId="1465792265" sldId="669"/>
        </pc:sldMkLst>
        <pc:picChg chg="mod">
          <ac:chgData name="KC Alexander" userId="e9d9e20ae7ab3a17" providerId="LiveId" clId="{40BFF94F-0875-4F2C-A52E-BF7963C7A116}" dt="2024-02-19T19:54:53.762" v="101" actId="14100"/>
          <ac:picMkLst>
            <pc:docMk/>
            <pc:sldMk cId="1465792265" sldId="669"/>
            <ac:picMk id="3" creationId="{8A3ECF1F-C789-E4AA-A219-9B68A9F892F7}"/>
          </ac:picMkLst>
        </pc:picChg>
      </pc:sldChg>
      <pc:sldChg chg="modSp mod">
        <pc:chgData name="KC Alexander" userId="e9d9e20ae7ab3a17" providerId="LiveId" clId="{40BFF94F-0875-4F2C-A52E-BF7963C7A116}" dt="2024-02-19T19:55:20.610" v="105" actId="14100"/>
        <pc:sldMkLst>
          <pc:docMk/>
          <pc:sldMk cId="140819312" sldId="671"/>
        </pc:sldMkLst>
        <pc:picChg chg="mod">
          <ac:chgData name="KC Alexander" userId="e9d9e20ae7ab3a17" providerId="LiveId" clId="{40BFF94F-0875-4F2C-A52E-BF7963C7A116}" dt="2024-02-19T19:55:20.610" v="105" actId="14100"/>
          <ac:picMkLst>
            <pc:docMk/>
            <pc:sldMk cId="140819312" sldId="671"/>
            <ac:picMk id="3" creationId="{A3B191DF-6E0C-BE73-2B5E-C9173BF499F2}"/>
          </ac:picMkLst>
        </pc:picChg>
      </pc:sldChg>
      <pc:sldChg chg="modSp mod">
        <pc:chgData name="KC Alexander" userId="e9d9e20ae7ab3a17" providerId="LiveId" clId="{40BFF94F-0875-4F2C-A52E-BF7963C7A116}" dt="2024-02-19T19:55:35.712" v="107" actId="14100"/>
        <pc:sldMkLst>
          <pc:docMk/>
          <pc:sldMk cId="1329088685" sldId="674"/>
        </pc:sldMkLst>
        <pc:picChg chg="mod">
          <ac:chgData name="KC Alexander" userId="e9d9e20ae7ab3a17" providerId="LiveId" clId="{40BFF94F-0875-4F2C-A52E-BF7963C7A116}" dt="2024-02-19T19:55:35.712" v="107" actId="14100"/>
          <ac:picMkLst>
            <pc:docMk/>
            <pc:sldMk cId="1329088685" sldId="674"/>
            <ac:picMk id="3" creationId="{83BD12A6-223A-500E-7813-9947A393275F}"/>
          </ac:picMkLst>
        </pc:picChg>
      </pc:sldChg>
      <pc:sldChg chg="modSp mod">
        <pc:chgData name="KC Alexander" userId="e9d9e20ae7ab3a17" providerId="LiveId" clId="{40BFF94F-0875-4F2C-A52E-BF7963C7A116}" dt="2024-02-19T19:56:07.686" v="109" actId="14100"/>
        <pc:sldMkLst>
          <pc:docMk/>
          <pc:sldMk cId="3587720669" sldId="682"/>
        </pc:sldMkLst>
        <pc:picChg chg="mod">
          <ac:chgData name="KC Alexander" userId="e9d9e20ae7ab3a17" providerId="LiveId" clId="{40BFF94F-0875-4F2C-A52E-BF7963C7A116}" dt="2024-02-19T19:56:07.686" v="109" actId="14100"/>
          <ac:picMkLst>
            <pc:docMk/>
            <pc:sldMk cId="3587720669" sldId="682"/>
            <ac:picMk id="3" creationId="{1FC3C63C-0D11-310B-E536-82A453B415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527458" cy="3408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Plant Sale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Haddam Elementary School, Higganum,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May 13, 2023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6347">
            <a:extLst>
              <a:ext uri="{FF2B5EF4-FFF2-40B4-BE49-F238E27FC236}">
                <a16:creationId xmlns:a16="http://schemas.microsoft.com/office/drawing/2014/main" id="{7B76B3DB-03DD-6CED-9891-47D648FF7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1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6326">
            <a:extLst>
              <a:ext uri="{FF2B5EF4-FFF2-40B4-BE49-F238E27FC236}">
                <a16:creationId xmlns:a16="http://schemas.microsoft.com/office/drawing/2014/main" id="{F9D81270-DEB5-E270-AC56-B0AD20069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6325">
            <a:extLst>
              <a:ext uri="{FF2B5EF4-FFF2-40B4-BE49-F238E27FC236}">
                <a16:creationId xmlns:a16="http://schemas.microsoft.com/office/drawing/2014/main" id="{DDFF9F36-4A19-FD0E-07F3-7FF458812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6292">
            <a:extLst>
              <a:ext uri="{FF2B5EF4-FFF2-40B4-BE49-F238E27FC236}">
                <a16:creationId xmlns:a16="http://schemas.microsoft.com/office/drawing/2014/main" id="{BD864F2C-1122-99E0-85B1-9BEE35E04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6333">
            <a:extLst>
              <a:ext uri="{FF2B5EF4-FFF2-40B4-BE49-F238E27FC236}">
                <a16:creationId xmlns:a16="http://schemas.microsoft.com/office/drawing/2014/main" id="{657BA251-33DF-C9A9-DA55-D4517CC19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6339">
            <a:extLst>
              <a:ext uri="{FF2B5EF4-FFF2-40B4-BE49-F238E27FC236}">
                <a16:creationId xmlns:a16="http://schemas.microsoft.com/office/drawing/2014/main" id="{6DA381B8-8B96-57FA-87D1-6135261395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7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B IMG_6319">
            <a:extLst>
              <a:ext uri="{FF2B5EF4-FFF2-40B4-BE49-F238E27FC236}">
                <a16:creationId xmlns:a16="http://schemas.microsoft.com/office/drawing/2014/main" id="{02BC50E3-938F-8679-662D-0525B549E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1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6330">
            <a:extLst>
              <a:ext uri="{FF2B5EF4-FFF2-40B4-BE49-F238E27FC236}">
                <a16:creationId xmlns:a16="http://schemas.microsoft.com/office/drawing/2014/main" id="{8A3ECF1F-C789-E4AA-A219-9B68A9F89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6343">
            <a:extLst>
              <a:ext uri="{FF2B5EF4-FFF2-40B4-BE49-F238E27FC236}">
                <a16:creationId xmlns:a16="http://schemas.microsoft.com/office/drawing/2014/main" id="{BBFC8733-EFB1-D74E-ED67-FFA88D9B9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6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6334">
            <a:extLst>
              <a:ext uri="{FF2B5EF4-FFF2-40B4-BE49-F238E27FC236}">
                <a16:creationId xmlns:a16="http://schemas.microsoft.com/office/drawing/2014/main" id="{A3B191DF-6E0C-BE73-2B5E-C9173BF49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6422">
            <a:extLst>
              <a:ext uri="{FF2B5EF4-FFF2-40B4-BE49-F238E27FC236}">
                <a16:creationId xmlns:a16="http://schemas.microsoft.com/office/drawing/2014/main" id="{289BFFFA-0B64-CCC5-06AA-320CF776D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6331">
            <a:extLst>
              <a:ext uri="{FF2B5EF4-FFF2-40B4-BE49-F238E27FC236}">
                <a16:creationId xmlns:a16="http://schemas.microsoft.com/office/drawing/2014/main" id="{EE46D119-5EC8-BA8A-A90D-8E18A1AD7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6349">
            <a:extLst>
              <a:ext uri="{FF2B5EF4-FFF2-40B4-BE49-F238E27FC236}">
                <a16:creationId xmlns:a16="http://schemas.microsoft.com/office/drawing/2014/main" id="{856E210E-0B22-B35F-9A7B-F670F7E05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3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6351">
            <a:extLst>
              <a:ext uri="{FF2B5EF4-FFF2-40B4-BE49-F238E27FC236}">
                <a16:creationId xmlns:a16="http://schemas.microsoft.com/office/drawing/2014/main" id="{83BD12A6-223A-500E-7813-9947A3932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8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6359">
            <a:extLst>
              <a:ext uri="{FF2B5EF4-FFF2-40B4-BE49-F238E27FC236}">
                <a16:creationId xmlns:a16="http://schemas.microsoft.com/office/drawing/2014/main" id="{081E9815-AAC4-36E2-470B-9536F2266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7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6374">
            <a:extLst>
              <a:ext uri="{FF2B5EF4-FFF2-40B4-BE49-F238E27FC236}">
                <a16:creationId xmlns:a16="http://schemas.microsoft.com/office/drawing/2014/main" id="{FE136098-0206-D765-AC6A-4301F440F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8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6353">
            <a:extLst>
              <a:ext uri="{FF2B5EF4-FFF2-40B4-BE49-F238E27FC236}">
                <a16:creationId xmlns:a16="http://schemas.microsoft.com/office/drawing/2014/main" id="{0CE01C7C-54D5-CE27-C319-311661259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3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6361">
            <a:extLst>
              <a:ext uri="{FF2B5EF4-FFF2-40B4-BE49-F238E27FC236}">
                <a16:creationId xmlns:a16="http://schemas.microsoft.com/office/drawing/2014/main" id="{C4C6BC2A-C1DA-0DC5-BAC7-7CBDFDF30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6369">
            <a:extLst>
              <a:ext uri="{FF2B5EF4-FFF2-40B4-BE49-F238E27FC236}">
                <a16:creationId xmlns:a16="http://schemas.microsoft.com/office/drawing/2014/main" id="{03FF4D67-0DA3-F66A-3666-5D591EC14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6378">
            <a:extLst>
              <a:ext uri="{FF2B5EF4-FFF2-40B4-BE49-F238E27FC236}">
                <a16:creationId xmlns:a16="http://schemas.microsoft.com/office/drawing/2014/main" id="{AB3CE407-EF8C-B116-4C05-FF1D766241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4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6387">
            <a:extLst>
              <a:ext uri="{FF2B5EF4-FFF2-40B4-BE49-F238E27FC236}">
                <a16:creationId xmlns:a16="http://schemas.microsoft.com/office/drawing/2014/main" id="{D3C2485C-3BFD-BC22-E7F2-F4C243D0A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6315">
            <a:extLst>
              <a:ext uri="{FF2B5EF4-FFF2-40B4-BE49-F238E27FC236}">
                <a16:creationId xmlns:a16="http://schemas.microsoft.com/office/drawing/2014/main" id="{892B4D2C-1C8E-B1F4-645B-50BFEC4AC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B IMG_6323">
            <a:extLst>
              <a:ext uri="{FF2B5EF4-FFF2-40B4-BE49-F238E27FC236}">
                <a16:creationId xmlns:a16="http://schemas.microsoft.com/office/drawing/2014/main" id="{1FC3C63C-0D11-310B-E536-82A453B41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6382">
            <a:extLst>
              <a:ext uri="{FF2B5EF4-FFF2-40B4-BE49-F238E27FC236}">
                <a16:creationId xmlns:a16="http://schemas.microsoft.com/office/drawing/2014/main" id="{624A86EA-B4FE-B714-8F16-8283F8EDA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39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6394">
            <a:extLst>
              <a:ext uri="{FF2B5EF4-FFF2-40B4-BE49-F238E27FC236}">
                <a16:creationId xmlns:a16="http://schemas.microsoft.com/office/drawing/2014/main" id="{3C51B2AD-9790-6CF9-5962-AC430FA78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6395">
            <a:extLst>
              <a:ext uri="{FF2B5EF4-FFF2-40B4-BE49-F238E27FC236}">
                <a16:creationId xmlns:a16="http://schemas.microsoft.com/office/drawing/2014/main" id="{0609DDC2-0662-517A-6AD9-578B24E7B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6384">
            <a:extLst>
              <a:ext uri="{FF2B5EF4-FFF2-40B4-BE49-F238E27FC236}">
                <a16:creationId xmlns:a16="http://schemas.microsoft.com/office/drawing/2014/main" id="{E59108EC-2884-788A-CAC7-FC31153B7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2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6392">
            <a:extLst>
              <a:ext uri="{FF2B5EF4-FFF2-40B4-BE49-F238E27FC236}">
                <a16:creationId xmlns:a16="http://schemas.microsoft.com/office/drawing/2014/main" id="{A45204E4-0E25-339A-512E-B04FDD54E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02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6401">
            <a:extLst>
              <a:ext uri="{FF2B5EF4-FFF2-40B4-BE49-F238E27FC236}">
                <a16:creationId xmlns:a16="http://schemas.microsoft.com/office/drawing/2014/main" id="{B30D6AE4-0F33-ADB5-8193-9AF63F6A3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3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6399">
            <a:extLst>
              <a:ext uri="{FF2B5EF4-FFF2-40B4-BE49-F238E27FC236}">
                <a16:creationId xmlns:a16="http://schemas.microsoft.com/office/drawing/2014/main" id="{A864D87D-6067-6861-111E-231A10DBA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5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6407">
            <a:extLst>
              <a:ext uri="{FF2B5EF4-FFF2-40B4-BE49-F238E27FC236}">
                <a16:creationId xmlns:a16="http://schemas.microsoft.com/office/drawing/2014/main" id="{7939E8C1-B73B-20F0-BCF1-7900594E6A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72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IMG_6408">
            <a:extLst>
              <a:ext uri="{FF2B5EF4-FFF2-40B4-BE49-F238E27FC236}">
                <a16:creationId xmlns:a16="http://schemas.microsoft.com/office/drawing/2014/main" id="{2292F3C7-4BEC-F800-C363-22EDBB1426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7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6312">
            <a:extLst>
              <a:ext uri="{FF2B5EF4-FFF2-40B4-BE49-F238E27FC236}">
                <a16:creationId xmlns:a16="http://schemas.microsoft.com/office/drawing/2014/main" id="{5699A7E5-2A48-2C4C-1D15-55CC9DCB7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8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IMG_6414">
            <a:extLst>
              <a:ext uri="{FF2B5EF4-FFF2-40B4-BE49-F238E27FC236}">
                <a16:creationId xmlns:a16="http://schemas.microsoft.com/office/drawing/2014/main" id="{BB18429D-7D57-1524-5CD5-ED314EF9C5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3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 IMG_6410">
            <a:extLst>
              <a:ext uri="{FF2B5EF4-FFF2-40B4-BE49-F238E27FC236}">
                <a16:creationId xmlns:a16="http://schemas.microsoft.com/office/drawing/2014/main" id="{E7CD8FF1-E406-51A4-1E5E-08442E2AB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4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 IMG_6431">
            <a:extLst>
              <a:ext uri="{FF2B5EF4-FFF2-40B4-BE49-F238E27FC236}">
                <a16:creationId xmlns:a16="http://schemas.microsoft.com/office/drawing/2014/main" id="{4E525A26-381C-9296-8AA9-96E3967D8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14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 IMG_6423">
            <a:extLst>
              <a:ext uri="{FF2B5EF4-FFF2-40B4-BE49-F238E27FC236}">
                <a16:creationId xmlns:a16="http://schemas.microsoft.com/office/drawing/2014/main" id="{1E3237BB-BF09-B704-7B8A-70F56EED5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6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 IMG_6426">
            <a:extLst>
              <a:ext uri="{FF2B5EF4-FFF2-40B4-BE49-F238E27FC236}">
                <a16:creationId xmlns:a16="http://schemas.microsoft.com/office/drawing/2014/main" id="{4CA8CC0A-3D90-2C8B-FD58-E102FB283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4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6318">
            <a:extLst>
              <a:ext uri="{FF2B5EF4-FFF2-40B4-BE49-F238E27FC236}">
                <a16:creationId xmlns:a16="http://schemas.microsoft.com/office/drawing/2014/main" id="{65CD48FA-932F-C15B-15E0-1D57D5173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6324">
            <a:extLst>
              <a:ext uri="{FF2B5EF4-FFF2-40B4-BE49-F238E27FC236}">
                <a16:creationId xmlns:a16="http://schemas.microsoft.com/office/drawing/2014/main" id="{12EDAFB1-FC22-3ECD-1EB9-041F53D9E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6337">
            <a:extLst>
              <a:ext uri="{FF2B5EF4-FFF2-40B4-BE49-F238E27FC236}">
                <a16:creationId xmlns:a16="http://schemas.microsoft.com/office/drawing/2014/main" id="{8C717F63-DD38-E087-1219-CC238DDE4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2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6336">
            <a:extLst>
              <a:ext uri="{FF2B5EF4-FFF2-40B4-BE49-F238E27FC236}">
                <a16:creationId xmlns:a16="http://schemas.microsoft.com/office/drawing/2014/main" id="{CE1BD04B-AF59-4ABE-01FA-9DE4AFEF44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3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6348">
            <a:extLst>
              <a:ext uri="{FF2B5EF4-FFF2-40B4-BE49-F238E27FC236}">
                <a16:creationId xmlns:a16="http://schemas.microsoft.com/office/drawing/2014/main" id="{7182BE5C-9B65-DB22-5AC3-33C0E3A8D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</Words>
  <Application>Microsoft Office PowerPoint</Application>
  <PresentationFormat>Widescreen</PresentationFormat>
  <Paragraphs>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13</cp:revision>
  <dcterms:created xsi:type="dcterms:W3CDTF">2024-02-03T22:21:35Z</dcterms:created>
  <dcterms:modified xsi:type="dcterms:W3CDTF">2024-02-19T19:57:28Z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3969388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