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13" r:id="rId3"/>
    <p:sldId id="714" r:id="rId4"/>
    <p:sldId id="715" r:id="rId5"/>
    <p:sldId id="716" r:id="rId6"/>
    <p:sldId id="717" r:id="rId7"/>
    <p:sldId id="718" r:id="rId8"/>
    <p:sldId id="719" r:id="rId9"/>
    <p:sldId id="720" r:id="rId10"/>
    <p:sldId id="721" r:id="rId11"/>
    <p:sldId id="722" r:id="rId12"/>
    <p:sldId id="723" r:id="rId13"/>
    <p:sldId id="724" r:id="rId14"/>
    <p:sldId id="725" r:id="rId15"/>
    <p:sldId id="726" r:id="rId16"/>
    <p:sldId id="727" r:id="rId17"/>
    <p:sldId id="728" r:id="rId18"/>
    <p:sldId id="729" r:id="rId19"/>
    <p:sldId id="730" r:id="rId20"/>
    <p:sldId id="731" r:id="rId21"/>
    <p:sldId id="732" r:id="rId22"/>
    <p:sldId id="733" r:id="rId23"/>
    <p:sldId id="734" r:id="rId24"/>
    <p:sldId id="735" r:id="rId25"/>
    <p:sldId id="736" r:id="rId26"/>
    <p:sldId id="737" r:id="rId27"/>
    <p:sldId id="738" r:id="rId28"/>
    <p:sldId id="739" r:id="rId29"/>
    <p:sldId id="740" r:id="rId30"/>
    <p:sldId id="741" r:id="rId31"/>
    <p:sldId id="742" r:id="rId32"/>
    <p:sldId id="743" r:id="rId33"/>
    <p:sldId id="744" r:id="rId34"/>
    <p:sldId id="745" r:id="rId35"/>
    <p:sldId id="746" r:id="rId36"/>
    <p:sldId id="747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FACE4-C7A5-4365-9283-63C437D54AA2}" v="1" dt="2026-01-16T21:07:39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08" y="2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5A9A-200F-8533-E474-E9FDA0CB3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42CE-73B6-9F06-5A84-76A93A585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F80C5-9124-851A-6186-39A3E2C1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8C688-B846-39FB-3779-B7490E43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55D6-0AFA-92C4-5934-DCC6D456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20028-8410-07CD-7BA6-1FBE9D5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14453-4B59-8670-4015-9042ED8FD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BF24B-6FCC-A2C7-8C26-6C4FA2B4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3C712-C3DE-F56F-C085-042291D5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008B-30B3-F340-AAFA-3CA12EE2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23D4D-39BC-5626-C358-AB3F5C193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9C031-4123-AE63-A762-BB8104AD7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E495-C2A8-B0EE-BE3E-D2064FF1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A4D48-5077-57E6-5A3C-E34D7108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9E959-DD55-6645-2FD2-D455FC0C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138F-FFBB-705E-EFFE-159E6A2D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FC78B-3674-280A-999E-7F49405E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E1E-8858-8F9E-4279-47EC12E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14796-5845-6344-B8A6-27A541F4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A9CE-A8CD-AA0B-44A8-C1160FED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439B-6DBB-FD21-E476-7A9A7EE2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847E5-3716-D19A-E2F4-5B886B70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3C7B8-5575-6DAA-F8F0-4EE5D9CF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83F2C-EC88-9540-C248-07858113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C0E8-7F87-F623-AD11-868CB0E6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B89E-DAA2-4098-08CC-36CC8E6F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CFC5-70C0-7E7A-1F62-97F693EDE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16A7F-0BA4-244C-7906-9DE4E3CC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BF2A1-E4F6-6A1A-C12B-E0163A23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A97FF-EB75-7B7B-583D-0C5023DA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90CD1-0DF8-9290-1997-90DFAA4B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7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4A24-C83D-7374-F86A-992DE24E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A97A9-8471-DB73-8304-909AA3C69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F0C40-6678-34E2-78E8-EB5A6D00B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86A28-6028-8B71-265D-6CF8FE853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77747-A940-CF71-F131-61258C370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C7ADF-8AF8-20E4-1FC0-06BFB5EC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3BDFB-6757-9FB4-9EC3-68A06A06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B7125-E908-C2AC-4CEC-2D25CDA8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442E-96BA-EC64-61BD-A4E4C0D2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EAB1F-D1F3-57EC-F875-2AC5D2EA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19F86-7FA2-25C4-B2EB-59840F6A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B49E8-C26F-2636-17CF-215ABA97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AF63A-53DA-12A3-6445-D6EA4F33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7A670-2596-ED2C-CB3A-0C5B026E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7408B-E627-0133-FDAF-DABBA854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8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804E-CB82-3C8C-0F67-3BD63C898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E2AB-BB40-951F-E7E8-FF14BF5E0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4F1D8-46E9-C1EF-7BDF-A493809EA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6B3BA-4970-BECB-846D-61025F3D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4D45F-3368-1FCB-8E06-CC299E3B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09A7-9926-00D0-7B11-C6D1333B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D651-560C-17A3-92AC-728FAF74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49517-8EA3-54EE-D1E5-6DAB8913F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E348C-FE7B-CF3E-EB98-5DD9CFF80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D18B6-E393-9AF1-0BF9-F398F10F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0B6A9-547C-CCE5-5809-ED69860D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402BE-F88C-7F21-D7E5-EA6ABD8B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54581-1CE4-2738-C67C-61B47270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93D96-E14E-B5F0-F817-8A20E52BA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854F-91C1-6CD2-E3DD-2765E650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771D6-E3E2-47D5-B48D-034AC8D578C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83AAC-88A1-AB15-FC56-088881F6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31B23-CFC5-D6AE-1BB8-6F95D5C76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60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A0FD9BE-4376-C847-C300-0D05D092AD02}"/>
              </a:ext>
            </a:extLst>
          </p:cNvPr>
          <p:cNvSpPr txBox="1">
            <a:spLocks/>
          </p:cNvSpPr>
          <p:nvPr/>
        </p:nvSpPr>
        <p:spPr>
          <a:xfrm>
            <a:off x="953729" y="141445"/>
            <a:ext cx="10304206" cy="3132697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800" dirty="0">
                <a:latin typeface="+mj-lt"/>
                <a:ea typeface="+mj-ea"/>
                <a:cs typeface="+mj-cs"/>
              </a:rPr>
              <a:t>Haddam Garden Club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400" dirty="0">
                <a:latin typeface="+mj-lt"/>
                <a:ea typeface="+mj-ea"/>
                <a:cs typeface="+mj-cs"/>
              </a:rPr>
              <a:t>Civic Gardening Day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400" dirty="0">
                <a:latin typeface="+mj-lt"/>
                <a:ea typeface="+mj-ea"/>
                <a:cs typeface="+mj-cs"/>
              </a:rPr>
              <a:t>Throughout Haddam and Higganum CT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400" dirty="0">
                <a:latin typeface="+mj-lt"/>
                <a:ea typeface="+mj-ea"/>
                <a:cs typeface="+mj-cs"/>
              </a:rPr>
              <a:t>May 12,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212431-1742-C22C-B74E-57A3038BA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297" y="3429000"/>
            <a:ext cx="2743438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 IMG_20210428_082053048_HDR">
            <a:extLst>
              <a:ext uri="{FF2B5EF4-FFF2-40B4-BE49-F238E27FC236}">
                <a16:creationId xmlns:a16="http://schemas.microsoft.com/office/drawing/2014/main" id="{E1889E41-F6C7-D374-EE8E-124AD4D4C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7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 IMG_20210428_082338299_HDR">
            <a:extLst>
              <a:ext uri="{FF2B5EF4-FFF2-40B4-BE49-F238E27FC236}">
                <a16:creationId xmlns:a16="http://schemas.microsoft.com/office/drawing/2014/main" id="{8F2FCFCC-F3FC-0772-A9AB-0091B3F79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6413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IMG_20210428_090024937_HDR">
            <a:extLst>
              <a:ext uri="{FF2B5EF4-FFF2-40B4-BE49-F238E27FC236}">
                <a16:creationId xmlns:a16="http://schemas.microsoft.com/office/drawing/2014/main" id="{CA4A1BDA-73D5-C30B-6492-5968AD7D2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0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 IMG_1683">
            <a:extLst>
              <a:ext uri="{FF2B5EF4-FFF2-40B4-BE49-F238E27FC236}">
                <a16:creationId xmlns:a16="http://schemas.microsoft.com/office/drawing/2014/main" id="{367E4CF8-DF36-0E27-E4EF-04BB9F4FF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3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 IMG_0166">
            <a:extLst>
              <a:ext uri="{FF2B5EF4-FFF2-40B4-BE49-F238E27FC236}">
                <a16:creationId xmlns:a16="http://schemas.microsoft.com/office/drawing/2014/main" id="{0CB82715-C9BF-6A76-4E51-69CBA507F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 IMG_0170">
            <a:extLst>
              <a:ext uri="{FF2B5EF4-FFF2-40B4-BE49-F238E27FC236}">
                <a16:creationId xmlns:a16="http://schemas.microsoft.com/office/drawing/2014/main" id="{87F399BE-0802-075B-675A-A18734D3DD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7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 IMG_0226">
            <a:extLst>
              <a:ext uri="{FF2B5EF4-FFF2-40B4-BE49-F238E27FC236}">
                <a16:creationId xmlns:a16="http://schemas.microsoft.com/office/drawing/2014/main" id="{BFF89740-2FD6-C443-2402-8471B02E70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 IMG_0228">
            <a:extLst>
              <a:ext uri="{FF2B5EF4-FFF2-40B4-BE49-F238E27FC236}">
                <a16:creationId xmlns:a16="http://schemas.microsoft.com/office/drawing/2014/main" id="{43556765-E440-FAF8-826E-783081260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5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 IMG_1823">
            <a:extLst>
              <a:ext uri="{FF2B5EF4-FFF2-40B4-BE49-F238E27FC236}">
                <a16:creationId xmlns:a16="http://schemas.microsoft.com/office/drawing/2014/main" id="{ABE202EB-323E-28D1-4880-86BB492BA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6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 IMG_20210512_102300051_HDR">
            <a:extLst>
              <a:ext uri="{FF2B5EF4-FFF2-40B4-BE49-F238E27FC236}">
                <a16:creationId xmlns:a16="http://schemas.microsoft.com/office/drawing/2014/main" id="{B67D59C1-6C09-8B9E-AB21-E1A41E0032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8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 IMG_0241">
            <a:extLst>
              <a:ext uri="{FF2B5EF4-FFF2-40B4-BE49-F238E27FC236}">
                <a16:creationId xmlns:a16="http://schemas.microsoft.com/office/drawing/2014/main" id="{34D919FF-20F0-B5D6-D970-CDB82B639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6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 IMG_0236">
            <a:extLst>
              <a:ext uri="{FF2B5EF4-FFF2-40B4-BE49-F238E27FC236}">
                <a16:creationId xmlns:a16="http://schemas.microsoft.com/office/drawing/2014/main" id="{F24D79C9-BD94-6651-5175-B499DB798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83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 IMG_0177">
            <a:extLst>
              <a:ext uri="{FF2B5EF4-FFF2-40B4-BE49-F238E27FC236}">
                <a16:creationId xmlns:a16="http://schemas.microsoft.com/office/drawing/2014/main" id="{72B9761B-4A02-E837-4958-0D1BF4A12F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0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 IMG_0181">
            <a:extLst>
              <a:ext uri="{FF2B5EF4-FFF2-40B4-BE49-F238E27FC236}">
                <a16:creationId xmlns:a16="http://schemas.microsoft.com/office/drawing/2014/main" id="{C634DB4B-71E7-D4DD-870F-30826AB971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 IMG_0183">
            <a:extLst>
              <a:ext uri="{FF2B5EF4-FFF2-40B4-BE49-F238E27FC236}">
                <a16:creationId xmlns:a16="http://schemas.microsoft.com/office/drawing/2014/main" id="{7C71DE4B-34E6-E207-5DDE-EC42E0E83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 IMG_0185">
            <a:extLst>
              <a:ext uri="{FF2B5EF4-FFF2-40B4-BE49-F238E27FC236}">
                <a16:creationId xmlns:a16="http://schemas.microsoft.com/office/drawing/2014/main" id="{185B6E5C-899C-B873-2547-CD8CDB09D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92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 IMG_0187">
            <a:extLst>
              <a:ext uri="{FF2B5EF4-FFF2-40B4-BE49-F238E27FC236}">
                <a16:creationId xmlns:a16="http://schemas.microsoft.com/office/drawing/2014/main" id="{3DA35EF7-CDCD-634F-9A8B-05AAAFED50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1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 IMG_0188">
            <a:extLst>
              <a:ext uri="{FF2B5EF4-FFF2-40B4-BE49-F238E27FC236}">
                <a16:creationId xmlns:a16="http://schemas.microsoft.com/office/drawing/2014/main" id="{23352234-8ED4-A867-9183-9C69A601B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49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 IMG_0190">
            <a:extLst>
              <a:ext uri="{FF2B5EF4-FFF2-40B4-BE49-F238E27FC236}">
                <a16:creationId xmlns:a16="http://schemas.microsoft.com/office/drawing/2014/main" id="{E118D0C2-DCA8-904D-6688-018E3BF49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81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 IMG_0194">
            <a:extLst>
              <a:ext uri="{FF2B5EF4-FFF2-40B4-BE49-F238E27FC236}">
                <a16:creationId xmlns:a16="http://schemas.microsoft.com/office/drawing/2014/main" id="{BA711622-5DC1-69A3-D5F0-D56980B551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74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 IMG_0196">
            <a:extLst>
              <a:ext uri="{FF2B5EF4-FFF2-40B4-BE49-F238E27FC236}">
                <a16:creationId xmlns:a16="http://schemas.microsoft.com/office/drawing/2014/main" id="{57499A00-263C-4F0C-4735-E82CE647B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4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 IMG_0242">
            <a:extLst>
              <a:ext uri="{FF2B5EF4-FFF2-40B4-BE49-F238E27FC236}">
                <a16:creationId xmlns:a16="http://schemas.microsoft.com/office/drawing/2014/main" id="{AB2EC2DD-219C-F4DF-5679-BEC52C55C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49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 IMG_0202">
            <a:extLst>
              <a:ext uri="{FF2B5EF4-FFF2-40B4-BE49-F238E27FC236}">
                <a16:creationId xmlns:a16="http://schemas.microsoft.com/office/drawing/2014/main" id="{BA1A62FF-BAE9-0598-52BF-0A96E4ED4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 IMG_0192">
            <a:extLst>
              <a:ext uri="{FF2B5EF4-FFF2-40B4-BE49-F238E27FC236}">
                <a16:creationId xmlns:a16="http://schemas.microsoft.com/office/drawing/2014/main" id="{DB449D83-C6DA-4A4E-EBC7-DCDAA4F946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07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 IMG_0216">
            <a:extLst>
              <a:ext uri="{FF2B5EF4-FFF2-40B4-BE49-F238E27FC236}">
                <a16:creationId xmlns:a16="http://schemas.microsoft.com/office/drawing/2014/main" id="{2AED684B-4C6E-BCA1-E249-6E93B2708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69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 IMG_1686">
            <a:extLst>
              <a:ext uri="{FF2B5EF4-FFF2-40B4-BE49-F238E27FC236}">
                <a16:creationId xmlns:a16="http://schemas.microsoft.com/office/drawing/2014/main" id="{6DA7D6D5-664E-6141-EB67-96DB84DC42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8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 IMG_0220">
            <a:extLst>
              <a:ext uri="{FF2B5EF4-FFF2-40B4-BE49-F238E27FC236}">
                <a16:creationId xmlns:a16="http://schemas.microsoft.com/office/drawing/2014/main" id="{D11EA3CF-136C-136C-7058-24775F3A7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74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 IMG_0222">
            <a:extLst>
              <a:ext uri="{FF2B5EF4-FFF2-40B4-BE49-F238E27FC236}">
                <a16:creationId xmlns:a16="http://schemas.microsoft.com/office/drawing/2014/main" id="{4C0C3DE6-9874-9097-06F8-4DA66EBE7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2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 IMG_0223">
            <a:extLst>
              <a:ext uri="{FF2B5EF4-FFF2-40B4-BE49-F238E27FC236}">
                <a16:creationId xmlns:a16="http://schemas.microsoft.com/office/drawing/2014/main" id="{8EFA35FA-96DF-5CBD-D920-7B49D4E84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 IMG_0171">
            <a:extLst>
              <a:ext uri="{FF2B5EF4-FFF2-40B4-BE49-F238E27FC236}">
                <a16:creationId xmlns:a16="http://schemas.microsoft.com/office/drawing/2014/main" id="{97F3F18C-719C-1EE7-E360-8047CC902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3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 IMG_0173">
            <a:extLst>
              <a:ext uri="{FF2B5EF4-FFF2-40B4-BE49-F238E27FC236}">
                <a16:creationId xmlns:a16="http://schemas.microsoft.com/office/drawing/2014/main" id="{DFE70995-1321-8F0E-3219-063183F86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6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 IMG_0208">
            <a:extLst>
              <a:ext uri="{FF2B5EF4-FFF2-40B4-BE49-F238E27FC236}">
                <a16:creationId xmlns:a16="http://schemas.microsoft.com/office/drawing/2014/main" id="{BEDDEC18-FD5F-8C4D-55CA-94BAD1074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 IMG_0206">
            <a:extLst>
              <a:ext uri="{FF2B5EF4-FFF2-40B4-BE49-F238E27FC236}">
                <a16:creationId xmlns:a16="http://schemas.microsoft.com/office/drawing/2014/main" id="{8D60F57F-F38E-98C9-383F-F12A8B267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 IMG_0210">
            <a:extLst>
              <a:ext uri="{FF2B5EF4-FFF2-40B4-BE49-F238E27FC236}">
                <a16:creationId xmlns:a16="http://schemas.microsoft.com/office/drawing/2014/main" id="{3B13FBE5-343F-088B-6F21-220E035A4C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 IMG_0211">
            <a:extLst>
              <a:ext uri="{FF2B5EF4-FFF2-40B4-BE49-F238E27FC236}">
                <a16:creationId xmlns:a16="http://schemas.microsoft.com/office/drawing/2014/main" id="{A975360D-753C-99BC-1790-F7949E9F3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8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</Words>
  <Application>Microsoft Office PowerPoint</Application>
  <PresentationFormat>Widescreen</PresentationFormat>
  <Paragraphs>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KC Alexander</dc:creator>
  <cp:lastModifiedBy>KC Alexander</cp:lastModifiedBy>
  <cp:revision>15</cp:revision>
  <dcterms:created xsi:type="dcterms:W3CDTF">2024-02-03T22:21:35Z</dcterms:created>
  <dcterms:modified xsi:type="dcterms:W3CDTF">2026-01-16T21:07:42Z</dcterms:modified>
</cp:coreProperties>
</file>