
<file path=[Content_Types].xml><?xml version="1.0" encoding="utf-8"?>
<Types xmlns="http://schemas.openxmlformats.org/package/2006/content-types"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ms-powerpoint.revisioninfo+xml" PartName="/ppt/revisionInfo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2" r:id="rId3"/>
    <p:sldId id="443" r:id="rId4"/>
    <p:sldId id="444" r:id="rId5"/>
    <p:sldId id="445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474" r:id="rId35"/>
    <p:sldId id="475" r:id="rId36"/>
    <p:sldId id="476" r:id="rId37"/>
    <p:sldId id="477" r:id="rId38"/>
    <p:sldId id="478" r:id="rId39"/>
    <p:sldId id="479" r:id="rId40"/>
    <p:sldId id="480" r:id="rId41"/>
    <p:sldId id="481" r:id="rId42"/>
    <p:sldId id="482" r:id="rId43"/>
    <p:sldId id="483" r:id="rId44"/>
    <p:sldId id="484" r:id="rId45"/>
    <p:sldId id="485" r:id="rId46"/>
    <p:sldId id="486" r:id="rId4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5D4312-2100-42D6-AAD4-3E73EAEED96B}" v="1" dt="2026-01-16T20:03:50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08" y="2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5A9A-200F-8533-E474-E9FDA0CB3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142CE-73B6-9F06-5A84-76A93A585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F80C5-9124-851A-6186-39A3E2C1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8C688-B846-39FB-3779-B7490E43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55D6-0AFA-92C4-5934-DCC6D456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6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20028-8410-07CD-7BA6-1FBE9D5B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14453-4B59-8670-4015-9042ED8FD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BF24B-6FCC-A2C7-8C26-6C4FA2B4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3C712-C3DE-F56F-C085-042291D5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008B-30B3-F340-AAFA-3CA12EE2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23D4D-39BC-5626-C358-AB3F5C1933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9C031-4123-AE63-A762-BB8104AD7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E495-C2A8-B0EE-BE3E-D2064FF1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A4D48-5077-57E6-5A3C-E34D7108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9E959-DD55-6645-2FD2-D455FC0C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138F-FFBB-705E-EFFE-159E6A2D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FC78B-3674-280A-999E-7F49405E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3E1E-8858-8F9E-4279-47EC12E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14796-5845-6344-B8A6-27A541F4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A9CE-A8CD-AA0B-44A8-C1160FED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439B-6DBB-FD21-E476-7A9A7EE2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847E5-3716-D19A-E2F4-5B886B702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3C7B8-5575-6DAA-F8F0-4EE5D9CF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83F2C-EC88-9540-C248-07858113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4C0E8-7F87-F623-AD11-868CB0E6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8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B89E-DAA2-4098-08CC-36CC8E6F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CFC5-70C0-7E7A-1F62-97F693EDE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16A7F-0BA4-244C-7906-9DE4E3CCB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BF2A1-E4F6-6A1A-C12B-E0163A23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A97FF-EB75-7B7B-583D-0C5023DA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90CD1-0DF8-9290-1997-90DFAA4B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7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4A24-C83D-7374-F86A-992DE24E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A97A9-8471-DB73-8304-909AA3C69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F0C40-6678-34E2-78E8-EB5A6D00B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86A28-6028-8B71-265D-6CF8FE853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77747-A940-CF71-F131-61258C370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C7ADF-8AF8-20E4-1FC0-06BFB5EC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3BDFB-6757-9FB4-9EC3-68A06A06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B7125-E908-C2AC-4CEC-2D25CDA8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6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442E-96BA-EC64-61BD-A4E4C0D2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EAB1F-D1F3-57EC-F875-2AC5D2EA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19F86-7FA2-25C4-B2EB-59840F6A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B49E8-C26F-2636-17CF-215ABA97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3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AF63A-53DA-12A3-6445-D6EA4F33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7A670-2596-ED2C-CB3A-0C5B026E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7408B-E627-0133-FDAF-DABBA854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8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804E-CB82-3C8C-0F67-3BD63C898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E2AB-BB40-951F-E7E8-FF14BF5E0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4F1D8-46E9-C1EF-7BDF-A493809EA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6B3BA-4970-BECB-846D-61025F3D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4D45F-3368-1FCB-8E06-CC299E3B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F09A7-9926-00D0-7B11-C6D1333B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D651-560C-17A3-92AC-728FAF74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49517-8EA3-54EE-D1E5-6DAB8913F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E348C-FE7B-CF3E-EB98-5DD9CFF80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D18B6-E393-9AF1-0BF9-F398F10F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0B6A9-547C-CCE5-5809-ED69860D4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402BE-F88C-7F21-D7E5-EA6ABD8B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54581-1CE4-2738-C67C-61B47270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93D96-E14E-B5F0-F817-8A20E52BA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B854F-91C1-6CD2-E3DD-2765E650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83AAC-88A1-AB15-FC56-088881F6D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31B23-CFC5-D6AE-1BB8-6F95D5C76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60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 ?><Relationships xmlns="http://schemas.openxmlformats.org/package/2006/relationships"><Relationship Id="rId3" Target="../slideLayouts/slideLayout7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4" Target="../media/image46.jpeg" Type="http://schemas.openxmlformats.org/officeDocument/2006/relationships/image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A0FD9BE-4376-C847-C300-0D05D092AD02}"/>
              </a:ext>
            </a:extLst>
          </p:cNvPr>
          <p:cNvSpPr txBox="1">
            <a:spLocks/>
          </p:cNvSpPr>
          <p:nvPr/>
        </p:nvSpPr>
        <p:spPr>
          <a:xfrm>
            <a:off x="1533832" y="141445"/>
            <a:ext cx="9210368" cy="3132697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4800" dirty="0">
                <a:latin typeface="+mj-lt"/>
                <a:ea typeface="+mj-ea"/>
                <a:cs typeface="+mj-cs"/>
              </a:rPr>
              <a:t>Haddam Garden Club</a:t>
            </a:r>
            <a:br>
              <a:rPr lang="en-US" sz="4400" dirty="0">
                <a:latin typeface="+mj-lt"/>
                <a:ea typeface="+mj-ea"/>
                <a:cs typeface="+mj-cs"/>
              </a:rPr>
            </a:br>
            <a:r>
              <a:rPr lang="en-US" sz="4400" dirty="0">
                <a:latin typeface="+mj-lt"/>
                <a:ea typeface="+mj-ea"/>
                <a:cs typeface="+mj-cs"/>
              </a:rPr>
              <a:t>Rooftop Garden Tour</a:t>
            </a:r>
            <a:br>
              <a:rPr lang="en-US" sz="4400" dirty="0">
                <a:latin typeface="+mj-lt"/>
                <a:ea typeface="+mj-ea"/>
                <a:cs typeface="+mj-cs"/>
              </a:rPr>
            </a:br>
            <a:br>
              <a:rPr lang="en-US" sz="4400" dirty="0">
                <a:latin typeface="+mj-lt"/>
                <a:ea typeface="+mj-ea"/>
                <a:cs typeface="+mj-cs"/>
              </a:rPr>
            </a:br>
            <a:r>
              <a:rPr lang="en-US" sz="4400" dirty="0">
                <a:latin typeface="+mj-lt"/>
                <a:ea typeface="+mj-ea"/>
                <a:cs typeface="+mj-cs"/>
              </a:rPr>
              <a:t>Community Health Center, Middletown CT</a:t>
            </a:r>
            <a:br>
              <a:rPr lang="en-US" sz="4400" dirty="0">
                <a:latin typeface="+mj-lt"/>
                <a:ea typeface="+mj-ea"/>
                <a:cs typeface="+mj-cs"/>
              </a:rPr>
            </a:br>
            <a:r>
              <a:rPr lang="en-US" sz="4400" dirty="0">
                <a:latin typeface="+mj-lt"/>
                <a:ea typeface="+mj-ea"/>
                <a:cs typeface="+mj-cs"/>
              </a:rPr>
              <a:t>September 11,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212431-1742-C22C-B74E-57A3038BA6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297" y="3429000"/>
            <a:ext cx="2743438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2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 IMG_2946">
            <a:extLst>
              <a:ext uri="{FF2B5EF4-FFF2-40B4-BE49-F238E27FC236}">
                <a16:creationId xmlns:a16="http://schemas.microsoft.com/office/drawing/2014/main" id="{3C617106-DA03-673B-AA77-29AEE797A6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 IMG_2342">
            <a:extLst>
              <a:ext uri="{FF2B5EF4-FFF2-40B4-BE49-F238E27FC236}">
                <a16:creationId xmlns:a16="http://schemas.microsoft.com/office/drawing/2014/main" id="{47FE379F-A64D-FD19-8F1A-F11089BB60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 IMG_2820">
            <a:extLst>
              <a:ext uri="{FF2B5EF4-FFF2-40B4-BE49-F238E27FC236}">
                <a16:creationId xmlns:a16="http://schemas.microsoft.com/office/drawing/2014/main" id="{9014FE10-DB59-E54D-AFD9-93BBC8E28F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 IMG_2829">
            <a:extLst>
              <a:ext uri="{FF2B5EF4-FFF2-40B4-BE49-F238E27FC236}">
                <a16:creationId xmlns:a16="http://schemas.microsoft.com/office/drawing/2014/main" id="{35FB6AAC-3AC3-DFEC-1402-EF2F82D99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 IMG_2830">
            <a:extLst>
              <a:ext uri="{FF2B5EF4-FFF2-40B4-BE49-F238E27FC236}">
                <a16:creationId xmlns:a16="http://schemas.microsoft.com/office/drawing/2014/main" id="{25BB8C6F-8772-1FB7-59EF-C43CFBE3B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2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 IMG_2832">
            <a:extLst>
              <a:ext uri="{FF2B5EF4-FFF2-40B4-BE49-F238E27FC236}">
                <a16:creationId xmlns:a16="http://schemas.microsoft.com/office/drawing/2014/main" id="{86D3A30B-C326-F1C6-5002-4A0B6D7C3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 IMG_2833">
            <a:extLst>
              <a:ext uri="{FF2B5EF4-FFF2-40B4-BE49-F238E27FC236}">
                <a16:creationId xmlns:a16="http://schemas.microsoft.com/office/drawing/2014/main" id="{4392751C-9F2D-EE0F-AE93-734CE9E906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7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 IMG_2836">
            <a:extLst>
              <a:ext uri="{FF2B5EF4-FFF2-40B4-BE49-F238E27FC236}">
                <a16:creationId xmlns:a16="http://schemas.microsoft.com/office/drawing/2014/main" id="{71C95D38-B9E4-D692-9736-5A69C2CAB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9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 IMG_2837">
            <a:extLst>
              <a:ext uri="{FF2B5EF4-FFF2-40B4-BE49-F238E27FC236}">
                <a16:creationId xmlns:a16="http://schemas.microsoft.com/office/drawing/2014/main" id="{6BB0BF57-FDEA-1EA7-FFE9-60EA434DF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5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B IMG_2343">
            <a:extLst>
              <a:ext uri="{FF2B5EF4-FFF2-40B4-BE49-F238E27FC236}">
                <a16:creationId xmlns:a16="http://schemas.microsoft.com/office/drawing/2014/main" id="{1248E2F1-B69D-540B-1821-86EAF43036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3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 IMG_2809">
            <a:extLst>
              <a:ext uri="{FF2B5EF4-FFF2-40B4-BE49-F238E27FC236}">
                <a16:creationId xmlns:a16="http://schemas.microsoft.com/office/drawing/2014/main" id="{52F25087-DBAE-41DF-5827-C476F4B0E5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1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 IMG_2839">
            <a:extLst>
              <a:ext uri="{FF2B5EF4-FFF2-40B4-BE49-F238E27FC236}">
                <a16:creationId xmlns:a16="http://schemas.microsoft.com/office/drawing/2014/main" id="{7A62DF57-BBD8-46C1-A2B9-1CDEAEB2A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48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 IMG_2840">
            <a:extLst>
              <a:ext uri="{FF2B5EF4-FFF2-40B4-BE49-F238E27FC236}">
                <a16:creationId xmlns:a16="http://schemas.microsoft.com/office/drawing/2014/main" id="{FF91D38B-5301-7DC5-BE12-47061DFCED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4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 IMG_2846">
            <a:extLst>
              <a:ext uri="{FF2B5EF4-FFF2-40B4-BE49-F238E27FC236}">
                <a16:creationId xmlns:a16="http://schemas.microsoft.com/office/drawing/2014/main" id="{E0E757AD-63C1-7FF2-EEA8-1453209229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4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 IMG_2853">
            <a:extLst>
              <a:ext uri="{FF2B5EF4-FFF2-40B4-BE49-F238E27FC236}">
                <a16:creationId xmlns:a16="http://schemas.microsoft.com/office/drawing/2014/main" id="{1C06FE5D-4D90-1908-5F19-6130DCD0F6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2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 IMG_2854">
            <a:extLst>
              <a:ext uri="{FF2B5EF4-FFF2-40B4-BE49-F238E27FC236}">
                <a16:creationId xmlns:a16="http://schemas.microsoft.com/office/drawing/2014/main" id="{506D45E2-F64E-653B-3B4A-279B93EE66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40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 IMG_2857">
            <a:extLst>
              <a:ext uri="{FF2B5EF4-FFF2-40B4-BE49-F238E27FC236}">
                <a16:creationId xmlns:a16="http://schemas.microsoft.com/office/drawing/2014/main" id="{FDC1EF34-0778-63C5-C8E7-A7E03A90D7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05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 IMG_2861">
            <a:extLst>
              <a:ext uri="{FF2B5EF4-FFF2-40B4-BE49-F238E27FC236}">
                <a16:creationId xmlns:a16="http://schemas.microsoft.com/office/drawing/2014/main" id="{16151223-CEA1-DF10-FDCE-784E12CEC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44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 IMG_2873">
            <a:extLst>
              <a:ext uri="{FF2B5EF4-FFF2-40B4-BE49-F238E27FC236}">
                <a16:creationId xmlns:a16="http://schemas.microsoft.com/office/drawing/2014/main" id="{6D488562-1030-7B71-8434-0C924AF700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25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 IMG_2876">
            <a:extLst>
              <a:ext uri="{FF2B5EF4-FFF2-40B4-BE49-F238E27FC236}">
                <a16:creationId xmlns:a16="http://schemas.microsoft.com/office/drawing/2014/main" id="{C4D2221C-7335-C54F-2E1F-09F26DE90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34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 IMG_2878">
            <a:extLst>
              <a:ext uri="{FF2B5EF4-FFF2-40B4-BE49-F238E27FC236}">
                <a16:creationId xmlns:a16="http://schemas.microsoft.com/office/drawing/2014/main" id="{00B81327-4519-F478-6FF1-550D0DC7C4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1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 IMG_2803">
            <a:extLst>
              <a:ext uri="{FF2B5EF4-FFF2-40B4-BE49-F238E27FC236}">
                <a16:creationId xmlns:a16="http://schemas.microsoft.com/office/drawing/2014/main" id="{5D386981-C14C-34EB-639B-B5CDF159A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73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 IMG_2882">
            <a:extLst>
              <a:ext uri="{FF2B5EF4-FFF2-40B4-BE49-F238E27FC236}">
                <a16:creationId xmlns:a16="http://schemas.microsoft.com/office/drawing/2014/main" id="{35964765-1164-EB2C-3E00-89E586F4E5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1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 IMG_2885">
            <a:extLst>
              <a:ext uri="{FF2B5EF4-FFF2-40B4-BE49-F238E27FC236}">
                <a16:creationId xmlns:a16="http://schemas.microsoft.com/office/drawing/2014/main" id="{AB3527E3-031F-6050-0E16-F885C3368F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8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 IMG_2898">
            <a:extLst>
              <a:ext uri="{FF2B5EF4-FFF2-40B4-BE49-F238E27FC236}">
                <a16:creationId xmlns:a16="http://schemas.microsoft.com/office/drawing/2014/main" id="{42CB4D12-EB1C-4232-26B8-DAA10DBA0E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3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 IMG_2899">
            <a:extLst>
              <a:ext uri="{FF2B5EF4-FFF2-40B4-BE49-F238E27FC236}">
                <a16:creationId xmlns:a16="http://schemas.microsoft.com/office/drawing/2014/main" id="{730666E6-C4C4-6ACE-8F97-43EFA46045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 IMG_2901">
            <a:extLst>
              <a:ext uri="{FF2B5EF4-FFF2-40B4-BE49-F238E27FC236}">
                <a16:creationId xmlns:a16="http://schemas.microsoft.com/office/drawing/2014/main" id="{581541E5-848F-7C14-7BAC-17CB6B878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69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 IMG_2903">
            <a:extLst>
              <a:ext uri="{FF2B5EF4-FFF2-40B4-BE49-F238E27FC236}">
                <a16:creationId xmlns:a16="http://schemas.microsoft.com/office/drawing/2014/main" id="{65CB54D3-0BDC-6CB0-AAD3-3A9F372B9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06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 IMG_2904">
            <a:extLst>
              <a:ext uri="{FF2B5EF4-FFF2-40B4-BE49-F238E27FC236}">
                <a16:creationId xmlns:a16="http://schemas.microsoft.com/office/drawing/2014/main" id="{E305B272-1905-E7E8-EA09-6601B525B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7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 IMG_2905">
            <a:extLst>
              <a:ext uri="{FF2B5EF4-FFF2-40B4-BE49-F238E27FC236}">
                <a16:creationId xmlns:a16="http://schemas.microsoft.com/office/drawing/2014/main" id="{F4D8DA87-5FEB-1E61-6B8A-EC3227752F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68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 IMG_2909">
            <a:extLst>
              <a:ext uri="{FF2B5EF4-FFF2-40B4-BE49-F238E27FC236}">
                <a16:creationId xmlns:a16="http://schemas.microsoft.com/office/drawing/2014/main" id="{689D17C7-2F78-B9C3-8070-734330432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19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7 IMG_2916">
            <a:extLst>
              <a:ext uri="{FF2B5EF4-FFF2-40B4-BE49-F238E27FC236}">
                <a16:creationId xmlns:a16="http://schemas.microsoft.com/office/drawing/2014/main" id="{F5E19493-5D04-05A3-C224-106975F9B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82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 IMG_2810">
            <a:extLst>
              <a:ext uri="{FF2B5EF4-FFF2-40B4-BE49-F238E27FC236}">
                <a16:creationId xmlns:a16="http://schemas.microsoft.com/office/drawing/2014/main" id="{F24870C2-242B-733D-BE7E-B6C65081DB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10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 IMG_2921">
            <a:extLst>
              <a:ext uri="{FF2B5EF4-FFF2-40B4-BE49-F238E27FC236}">
                <a16:creationId xmlns:a16="http://schemas.microsoft.com/office/drawing/2014/main" id="{A9463B4F-8B20-D4D9-29A4-D5C561A62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99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9 IMG_2929">
            <a:extLst>
              <a:ext uri="{FF2B5EF4-FFF2-40B4-BE49-F238E27FC236}">
                <a16:creationId xmlns:a16="http://schemas.microsoft.com/office/drawing/2014/main" id="{FB96CD0C-3792-F019-8577-61E3812E28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1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 IMG_2933">
            <a:extLst>
              <a:ext uri="{FF2B5EF4-FFF2-40B4-BE49-F238E27FC236}">
                <a16:creationId xmlns:a16="http://schemas.microsoft.com/office/drawing/2014/main" id="{D00474B9-0C47-34C1-765B-F4A45A13D8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1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1 IMG_2935">
            <a:extLst>
              <a:ext uri="{FF2B5EF4-FFF2-40B4-BE49-F238E27FC236}">
                <a16:creationId xmlns:a16="http://schemas.microsoft.com/office/drawing/2014/main" id="{4A367DD4-67B3-F67A-25AF-F8C48B0E9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17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2 IMG_2945">
            <a:extLst>
              <a:ext uri="{FF2B5EF4-FFF2-40B4-BE49-F238E27FC236}">
                <a16:creationId xmlns:a16="http://schemas.microsoft.com/office/drawing/2014/main" id="{A23EB985-C7B7-6711-924A-57E3E157D8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91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 IMG_2949">
            <a:extLst>
              <a:ext uri="{FF2B5EF4-FFF2-40B4-BE49-F238E27FC236}">
                <a16:creationId xmlns:a16="http://schemas.microsoft.com/office/drawing/2014/main" id="{7724AB5F-821A-EEA9-6356-B3F2DA5783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5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2911">
            <a:hlinkClick r:id="" action="ppaction://media"/>
            <a:extLst>
              <a:ext uri="{FF2B5EF4-FFF2-40B4-BE49-F238E27FC236}">
                <a16:creationId xmlns:a16="http://schemas.microsoft.com/office/drawing/2014/main" id="{2405435C-AD1E-7676-EF9F-82CA3A117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 IMG_2825">
            <a:extLst>
              <a:ext uri="{FF2B5EF4-FFF2-40B4-BE49-F238E27FC236}">
                <a16:creationId xmlns:a16="http://schemas.microsoft.com/office/drawing/2014/main" id="{10E12A42-68D4-019D-1BBA-DE2A5EFBA0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 IMG_2337">
            <a:extLst>
              <a:ext uri="{FF2B5EF4-FFF2-40B4-BE49-F238E27FC236}">
                <a16:creationId xmlns:a16="http://schemas.microsoft.com/office/drawing/2014/main" id="{3830073F-02F2-CB15-EE03-342CBB7FF3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88" y="0"/>
            <a:ext cx="10409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 IMG_2338">
            <a:extLst>
              <a:ext uri="{FF2B5EF4-FFF2-40B4-BE49-F238E27FC236}">
                <a16:creationId xmlns:a16="http://schemas.microsoft.com/office/drawing/2014/main" id="{7EA703D4-3447-EF68-E476-984690F7AF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63" y="0"/>
            <a:ext cx="1070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4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 IMG_2814">
            <a:extLst>
              <a:ext uri="{FF2B5EF4-FFF2-40B4-BE49-F238E27FC236}">
                <a16:creationId xmlns:a16="http://schemas.microsoft.com/office/drawing/2014/main" id="{6D07EAC2-BCF0-347B-591F-A0F449C976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9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 IMG_1343">
            <a:extLst>
              <a:ext uri="{FF2B5EF4-FFF2-40B4-BE49-F238E27FC236}">
                <a16:creationId xmlns:a16="http://schemas.microsoft.com/office/drawing/2014/main" id="{FD9CFBBB-D2DD-1177-7B00-906A00D53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23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</Words>
  <Application>Microsoft Office PowerPoint</Application>
  <PresentationFormat>Widescreen</PresentationFormat>
  <Paragraphs>1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KC Alexander</dc:creator>
  <cp:lastModifiedBy>KC Alexander</cp:lastModifiedBy>
  <cp:revision>7</cp:revision>
  <dcterms:created xsi:type="dcterms:W3CDTF">2024-02-03T22:21:35Z</dcterms:created>
  <dcterms:modified xsi:type="dcterms:W3CDTF">2026-01-16T20:15:07Z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31155823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S10.9.4</vt:lpwstr>
  </property>
</Properties>
</file>