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D0478-1C57-42C8-9A5D-01DE698C88CC}" v="1" dt="2024-02-19T19:38:34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782D0478-1C57-42C8-9A5D-01DE698C88CC}"/>
    <pc:docChg chg="custSel modSld">
      <pc:chgData name="KC Alexander" userId="e9d9e20ae7ab3a17" providerId="LiveId" clId="{782D0478-1C57-42C8-9A5D-01DE698C88CC}" dt="2024-02-19T19:40:31.077" v="191" actId="14100"/>
      <pc:docMkLst>
        <pc:docMk/>
      </pc:docMkLst>
      <pc:sldChg chg="modSp mod">
        <pc:chgData name="KC Alexander" userId="e9d9e20ae7ab3a17" providerId="LiveId" clId="{782D0478-1C57-42C8-9A5D-01DE698C88CC}" dt="2024-02-19T19:38:51.323" v="183" actId="313"/>
        <pc:sldMkLst>
          <pc:docMk/>
          <pc:sldMk cId="1504712754" sldId="256"/>
        </pc:sldMkLst>
        <pc:spChg chg="mod">
          <ac:chgData name="KC Alexander" userId="e9d9e20ae7ab3a17" providerId="LiveId" clId="{782D0478-1C57-42C8-9A5D-01DE698C88CC}" dt="2024-02-19T19:38:51.323" v="183" actId="313"/>
          <ac:spMkLst>
            <pc:docMk/>
            <pc:sldMk cId="1504712754" sldId="256"/>
            <ac:spMk id="8" creationId="{6A0FD9BE-4376-C847-C300-0D05D092AD02}"/>
          </ac:spMkLst>
        </pc:spChg>
        <pc:picChg chg="mod">
          <ac:chgData name="KC Alexander" userId="e9d9e20ae7ab3a17" providerId="LiveId" clId="{782D0478-1C57-42C8-9A5D-01DE698C88CC}" dt="2024-02-19T19:36:01.109" v="179" actId="1076"/>
          <ac:picMkLst>
            <pc:docMk/>
            <pc:sldMk cId="1504712754" sldId="256"/>
            <ac:picMk id="9" creationId="{3C212431-1742-C22C-B74E-57A3038BA6BA}"/>
          </ac:picMkLst>
        </pc:picChg>
      </pc:sldChg>
      <pc:sldChg chg="modSp mod">
        <pc:chgData name="KC Alexander" userId="e9d9e20ae7ab3a17" providerId="LiveId" clId="{782D0478-1C57-42C8-9A5D-01DE698C88CC}" dt="2024-02-19T19:39:23.079" v="185" actId="14100"/>
        <pc:sldMkLst>
          <pc:docMk/>
          <pc:sldMk cId="4219547606" sldId="600"/>
        </pc:sldMkLst>
        <pc:picChg chg="mod">
          <ac:chgData name="KC Alexander" userId="e9d9e20ae7ab3a17" providerId="LiveId" clId="{782D0478-1C57-42C8-9A5D-01DE698C88CC}" dt="2024-02-19T19:39:23.079" v="185" actId="14100"/>
          <ac:picMkLst>
            <pc:docMk/>
            <pc:sldMk cId="4219547606" sldId="600"/>
            <ac:picMk id="3" creationId="{7F8298FD-4420-C784-F1B8-D1B0BCAE7482}"/>
          </ac:picMkLst>
        </pc:picChg>
      </pc:sldChg>
      <pc:sldChg chg="modSp mod">
        <pc:chgData name="KC Alexander" userId="e9d9e20ae7ab3a17" providerId="LiveId" clId="{782D0478-1C57-42C8-9A5D-01DE698C88CC}" dt="2024-02-19T19:39:48.309" v="187" actId="14100"/>
        <pc:sldMkLst>
          <pc:docMk/>
          <pc:sldMk cId="2310690312" sldId="606"/>
        </pc:sldMkLst>
        <pc:picChg chg="mod">
          <ac:chgData name="KC Alexander" userId="e9d9e20ae7ab3a17" providerId="LiveId" clId="{782D0478-1C57-42C8-9A5D-01DE698C88CC}" dt="2024-02-19T19:39:48.309" v="187" actId="14100"/>
          <ac:picMkLst>
            <pc:docMk/>
            <pc:sldMk cId="2310690312" sldId="606"/>
            <ac:picMk id="3" creationId="{B31707D7-6C75-5B27-638D-C945A2B97A81}"/>
          </ac:picMkLst>
        </pc:picChg>
      </pc:sldChg>
      <pc:sldChg chg="modSp mod">
        <pc:chgData name="KC Alexander" userId="e9d9e20ae7ab3a17" providerId="LiveId" clId="{782D0478-1C57-42C8-9A5D-01DE698C88CC}" dt="2024-02-19T19:40:07.325" v="189" actId="14100"/>
        <pc:sldMkLst>
          <pc:docMk/>
          <pc:sldMk cId="3999853747" sldId="608"/>
        </pc:sldMkLst>
        <pc:picChg chg="mod">
          <ac:chgData name="KC Alexander" userId="e9d9e20ae7ab3a17" providerId="LiveId" clId="{782D0478-1C57-42C8-9A5D-01DE698C88CC}" dt="2024-02-19T19:40:07.325" v="189" actId="14100"/>
          <ac:picMkLst>
            <pc:docMk/>
            <pc:sldMk cId="3999853747" sldId="608"/>
            <ac:picMk id="3" creationId="{01FCC6C3-70C3-DC7E-089A-82C9891522F0}"/>
          </ac:picMkLst>
        </pc:picChg>
      </pc:sldChg>
      <pc:sldChg chg="modSp mod">
        <pc:chgData name="KC Alexander" userId="e9d9e20ae7ab3a17" providerId="LiveId" clId="{782D0478-1C57-42C8-9A5D-01DE698C88CC}" dt="2024-02-19T19:40:31.077" v="191" actId="14100"/>
        <pc:sldMkLst>
          <pc:docMk/>
          <pc:sldMk cId="3187631572" sldId="618"/>
        </pc:sldMkLst>
        <pc:picChg chg="mod">
          <ac:chgData name="KC Alexander" userId="e9d9e20ae7ab3a17" providerId="LiveId" clId="{782D0478-1C57-42C8-9A5D-01DE698C88CC}" dt="2024-02-19T19:40:31.077" v="191" actId="14100"/>
          <ac:picMkLst>
            <pc:docMk/>
            <pc:sldMk cId="3187631572" sldId="618"/>
            <ac:picMk id="3" creationId="{88B327D0-919E-1F6B-CA84-9F035517FF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527458" cy="3408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“Gardening is Murder!”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 presentation by mystery writer Neal Sanders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Firehouse Complex,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April 12,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6107">
            <a:extLst>
              <a:ext uri="{FF2B5EF4-FFF2-40B4-BE49-F238E27FC236}">
                <a16:creationId xmlns:a16="http://schemas.microsoft.com/office/drawing/2014/main" id="{3BC0D62C-FCC2-719E-710D-55D9096E2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6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6115">
            <a:extLst>
              <a:ext uri="{FF2B5EF4-FFF2-40B4-BE49-F238E27FC236}">
                <a16:creationId xmlns:a16="http://schemas.microsoft.com/office/drawing/2014/main" id="{01FCC6C3-70C3-DC7E-089A-82C9891522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6105">
            <a:extLst>
              <a:ext uri="{FF2B5EF4-FFF2-40B4-BE49-F238E27FC236}">
                <a16:creationId xmlns:a16="http://schemas.microsoft.com/office/drawing/2014/main" id="{8EDF1104-5572-5B64-37DB-720A9E859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6118">
            <a:extLst>
              <a:ext uri="{FF2B5EF4-FFF2-40B4-BE49-F238E27FC236}">
                <a16:creationId xmlns:a16="http://schemas.microsoft.com/office/drawing/2014/main" id="{21A94462-CCD0-7471-0238-95412E877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6133">
            <a:extLst>
              <a:ext uri="{FF2B5EF4-FFF2-40B4-BE49-F238E27FC236}">
                <a16:creationId xmlns:a16="http://schemas.microsoft.com/office/drawing/2014/main" id="{58D43E08-F63B-79A3-1702-4E92AEC67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9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6129">
            <a:extLst>
              <a:ext uri="{FF2B5EF4-FFF2-40B4-BE49-F238E27FC236}">
                <a16:creationId xmlns:a16="http://schemas.microsoft.com/office/drawing/2014/main" id="{6B6CBB86-CF9D-2327-F1A5-50D97DEC9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6147">
            <a:extLst>
              <a:ext uri="{FF2B5EF4-FFF2-40B4-BE49-F238E27FC236}">
                <a16:creationId xmlns:a16="http://schemas.microsoft.com/office/drawing/2014/main" id="{DAC9B0E1-4754-2405-65F1-A4095DC99E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6137">
            <a:extLst>
              <a:ext uri="{FF2B5EF4-FFF2-40B4-BE49-F238E27FC236}">
                <a16:creationId xmlns:a16="http://schemas.microsoft.com/office/drawing/2014/main" id="{727D3EB1-535E-CBE2-F221-83FD653CE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8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6139">
            <a:extLst>
              <a:ext uri="{FF2B5EF4-FFF2-40B4-BE49-F238E27FC236}">
                <a16:creationId xmlns:a16="http://schemas.microsoft.com/office/drawing/2014/main" id="{E4E22596-43EE-CE91-84AB-83E6728D26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6156">
            <a:extLst>
              <a:ext uri="{FF2B5EF4-FFF2-40B4-BE49-F238E27FC236}">
                <a16:creationId xmlns:a16="http://schemas.microsoft.com/office/drawing/2014/main" id="{F2B95DD0-1FE8-5824-94B9-2B9111967D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1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6100">
            <a:extLst>
              <a:ext uri="{FF2B5EF4-FFF2-40B4-BE49-F238E27FC236}">
                <a16:creationId xmlns:a16="http://schemas.microsoft.com/office/drawing/2014/main" id="{453E693C-A7F9-0C6C-2657-A330D9E7D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9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6160">
            <a:extLst>
              <a:ext uri="{FF2B5EF4-FFF2-40B4-BE49-F238E27FC236}">
                <a16:creationId xmlns:a16="http://schemas.microsoft.com/office/drawing/2014/main" id="{1F7DB65E-F22F-41D3-84FB-C5BD9F885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8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6148">
            <a:extLst>
              <a:ext uri="{FF2B5EF4-FFF2-40B4-BE49-F238E27FC236}">
                <a16:creationId xmlns:a16="http://schemas.microsoft.com/office/drawing/2014/main" id="{88B327D0-919E-1F6B-CA84-9F035517F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6149">
            <a:extLst>
              <a:ext uri="{FF2B5EF4-FFF2-40B4-BE49-F238E27FC236}">
                <a16:creationId xmlns:a16="http://schemas.microsoft.com/office/drawing/2014/main" id="{0FC2CECB-6AD1-CC92-1E7B-BBE527DC1A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9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6150">
            <a:extLst>
              <a:ext uri="{FF2B5EF4-FFF2-40B4-BE49-F238E27FC236}">
                <a16:creationId xmlns:a16="http://schemas.microsoft.com/office/drawing/2014/main" id="{0438FF9A-9A58-6394-DADF-4987A16F99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6103">
            <a:extLst>
              <a:ext uri="{FF2B5EF4-FFF2-40B4-BE49-F238E27FC236}">
                <a16:creationId xmlns:a16="http://schemas.microsoft.com/office/drawing/2014/main" id="{7F8298FD-4420-C784-F1B8-D1B0BCAE7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33" y="1488877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6110">
            <a:extLst>
              <a:ext uri="{FF2B5EF4-FFF2-40B4-BE49-F238E27FC236}">
                <a16:creationId xmlns:a16="http://schemas.microsoft.com/office/drawing/2014/main" id="{CF5E1A5E-E2F6-871E-3C0F-92230AEEE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6111">
            <a:extLst>
              <a:ext uri="{FF2B5EF4-FFF2-40B4-BE49-F238E27FC236}">
                <a16:creationId xmlns:a16="http://schemas.microsoft.com/office/drawing/2014/main" id="{CC4BABC5-6247-DC29-F3BB-3573DB1BAD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5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6102 CROPPED 2">
            <a:extLst>
              <a:ext uri="{FF2B5EF4-FFF2-40B4-BE49-F238E27FC236}">
                <a16:creationId xmlns:a16="http://schemas.microsoft.com/office/drawing/2014/main" id="{B40D17B3-324A-1800-8457-9095865F1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8185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9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6114">
            <a:extLst>
              <a:ext uri="{FF2B5EF4-FFF2-40B4-BE49-F238E27FC236}">
                <a16:creationId xmlns:a16="http://schemas.microsoft.com/office/drawing/2014/main" id="{09456362-28FE-2924-B7F4-821219958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6108">
            <a:extLst>
              <a:ext uri="{FF2B5EF4-FFF2-40B4-BE49-F238E27FC236}">
                <a16:creationId xmlns:a16="http://schemas.microsoft.com/office/drawing/2014/main" id="{290338BE-0614-4293-D278-54D8815869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6136">
            <a:extLst>
              <a:ext uri="{FF2B5EF4-FFF2-40B4-BE49-F238E27FC236}">
                <a16:creationId xmlns:a16="http://schemas.microsoft.com/office/drawing/2014/main" id="{B31707D7-6C75-5B27-638D-C945A2B97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691" y="1503353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11</cp:revision>
  <dcterms:created xsi:type="dcterms:W3CDTF">2024-02-03T22:21:35Z</dcterms:created>
  <dcterms:modified xsi:type="dcterms:W3CDTF">2024-02-19T19:40:35Z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1549814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