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23" r:id="rId3"/>
    <p:sldId id="624" r:id="rId4"/>
    <p:sldId id="625" r:id="rId5"/>
    <p:sldId id="626" r:id="rId6"/>
    <p:sldId id="627" r:id="rId7"/>
    <p:sldId id="628" r:id="rId8"/>
    <p:sldId id="629" r:id="rId9"/>
    <p:sldId id="630" r:id="rId10"/>
    <p:sldId id="631" r:id="rId11"/>
    <p:sldId id="632" r:id="rId12"/>
    <p:sldId id="633" r:id="rId13"/>
    <p:sldId id="634" r:id="rId14"/>
    <p:sldId id="635" r:id="rId15"/>
    <p:sldId id="636" r:id="rId16"/>
    <p:sldId id="637" r:id="rId17"/>
    <p:sldId id="638" r:id="rId18"/>
    <p:sldId id="639" r:id="rId19"/>
    <p:sldId id="640" r:id="rId20"/>
    <p:sldId id="641" r:id="rId21"/>
    <p:sldId id="642" r:id="rId22"/>
    <p:sldId id="643" r:id="rId23"/>
    <p:sldId id="644" r:id="rId24"/>
    <p:sldId id="645" r:id="rId25"/>
    <p:sldId id="646" r:id="rId26"/>
    <p:sldId id="647" r:id="rId27"/>
    <p:sldId id="648" r:id="rId28"/>
    <p:sldId id="649" r:id="rId29"/>
    <p:sldId id="650" r:id="rId30"/>
    <p:sldId id="651" r:id="rId31"/>
    <p:sldId id="652" r:id="rId32"/>
    <p:sldId id="653" r:id="rId33"/>
    <p:sldId id="654" r:id="rId34"/>
    <p:sldId id="655" r:id="rId35"/>
    <p:sldId id="656" r:id="rId36"/>
    <p:sldId id="657" r:id="rId3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467B75-5DD6-496A-8620-84AEBCAD5109}" v="1" dt="2024-02-04T22:23:40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53467B75-5DD6-496A-8620-84AEBCAD5109}"/>
    <pc:docChg chg="modSld">
      <pc:chgData name="KC Alexander" userId="e9d9e20ae7ab3a17" providerId="LiveId" clId="{53467B75-5DD6-496A-8620-84AEBCAD5109}" dt="2024-02-04T22:22:33.245" v="56" actId="20577"/>
      <pc:docMkLst>
        <pc:docMk/>
      </pc:docMkLst>
      <pc:sldChg chg="modSp mod">
        <pc:chgData name="KC Alexander" userId="e9d9e20ae7ab3a17" providerId="LiveId" clId="{53467B75-5DD6-496A-8620-84AEBCAD5109}" dt="2024-02-04T22:22:33.245" v="56" actId="20577"/>
        <pc:sldMkLst>
          <pc:docMk/>
          <pc:sldMk cId="1504712754" sldId="256"/>
        </pc:sldMkLst>
        <pc:spChg chg="mod">
          <ac:chgData name="KC Alexander" userId="e9d9e20ae7ab3a17" providerId="LiveId" clId="{53467B75-5DD6-496A-8620-84AEBCAD5109}" dt="2024-02-04T22:22:33.245" v="56" actId="20577"/>
          <ac:spMkLst>
            <pc:docMk/>
            <pc:sldMk cId="1504712754" sldId="256"/>
            <ac:spMk id="8" creationId="{6A0FD9BE-4376-C847-C300-0D05D092AD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953729" y="141445"/>
            <a:ext cx="10304206" cy="3132697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Annual Meeting and Luncheon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Luce Restaurant, Middletown,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November 11,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1673">
            <a:extLst>
              <a:ext uri="{FF2B5EF4-FFF2-40B4-BE49-F238E27FC236}">
                <a16:creationId xmlns:a16="http://schemas.microsoft.com/office/drawing/2014/main" id="{BD9DBB00-8972-603C-ED12-3BE9133A85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4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1676">
            <a:extLst>
              <a:ext uri="{FF2B5EF4-FFF2-40B4-BE49-F238E27FC236}">
                <a16:creationId xmlns:a16="http://schemas.microsoft.com/office/drawing/2014/main" id="{D7E391B1-05EF-C8E4-CC26-E96DE7EB8A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0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1649">
            <a:extLst>
              <a:ext uri="{FF2B5EF4-FFF2-40B4-BE49-F238E27FC236}">
                <a16:creationId xmlns:a16="http://schemas.microsoft.com/office/drawing/2014/main" id="{6D62ED3E-1AA8-3875-A6A6-070B3F5E7E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3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1650">
            <a:extLst>
              <a:ext uri="{FF2B5EF4-FFF2-40B4-BE49-F238E27FC236}">
                <a16:creationId xmlns:a16="http://schemas.microsoft.com/office/drawing/2014/main" id="{A9E0F193-8CA2-DC65-76ED-5FAC054B1C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2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1670">
            <a:extLst>
              <a:ext uri="{FF2B5EF4-FFF2-40B4-BE49-F238E27FC236}">
                <a16:creationId xmlns:a16="http://schemas.microsoft.com/office/drawing/2014/main" id="{3D9658FD-B323-A88C-19CA-B940440A91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15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1681">
            <a:extLst>
              <a:ext uri="{FF2B5EF4-FFF2-40B4-BE49-F238E27FC236}">
                <a16:creationId xmlns:a16="http://schemas.microsoft.com/office/drawing/2014/main" id="{4FE628B1-7FF3-22D5-E880-FE41E3DC8E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97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1697">
            <a:extLst>
              <a:ext uri="{FF2B5EF4-FFF2-40B4-BE49-F238E27FC236}">
                <a16:creationId xmlns:a16="http://schemas.microsoft.com/office/drawing/2014/main" id="{ED54CD2C-54BF-DC32-4C86-2D2E5D3D37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4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1703">
            <a:extLst>
              <a:ext uri="{FF2B5EF4-FFF2-40B4-BE49-F238E27FC236}">
                <a16:creationId xmlns:a16="http://schemas.microsoft.com/office/drawing/2014/main" id="{3FA382C6-341E-1E4C-6BD0-0F5BF729B0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09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1693">
            <a:extLst>
              <a:ext uri="{FF2B5EF4-FFF2-40B4-BE49-F238E27FC236}">
                <a16:creationId xmlns:a16="http://schemas.microsoft.com/office/drawing/2014/main" id="{CAF9DB70-B43A-FB6E-DEFC-A52E6ABA86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02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1695">
            <a:extLst>
              <a:ext uri="{FF2B5EF4-FFF2-40B4-BE49-F238E27FC236}">
                <a16:creationId xmlns:a16="http://schemas.microsoft.com/office/drawing/2014/main" id="{3829DB30-C17F-A432-70BF-D5C206DF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2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1714">
            <a:extLst>
              <a:ext uri="{FF2B5EF4-FFF2-40B4-BE49-F238E27FC236}">
                <a16:creationId xmlns:a16="http://schemas.microsoft.com/office/drawing/2014/main" id="{F656E688-B72E-1370-C40D-26D3C45E4D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5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1654">
            <a:extLst>
              <a:ext uri="{FF2B5EF4-FFF2-40B4-BE49-F238E27FC236}">
                <a16:creationId xmlns:a16="http://schemas.microsoft.com/office/drawing/2014/main" id="{D57EC6E1-B69C-D285-F4EB-D4C214737F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00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1691">
            <a:extLst>
              <a:ext uri="{FF2B5EF4-FFF2-40B4-BE49-F238E27FC236}">
                <a16:creationId xmlns:a16="http://schemas.microsoft.com/office/drawing/2014/main" id="{80C59669-F962-2B4B-0C17-8316CF7778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21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1685">
            <a:extLst>
              <a:ext uri="{FF2B5EF4-FFF2-40B4-BE49-F238E27FC236}">
                <a16:creationId xmlns:a16="http://schemas.microsoft.com/office/drawing/2014/main" id="{DF15BD62-F347-9D77-5C7A-F5E9BC1DB7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46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G_1710">
            <a:extLst>
              <a:ext uri="{FF2B5EF4-FFF2-40B4-BE49-F238E27FC236}">
                <a16:creationId xmlns:a16="http://schemas.microsoft.com/office/drawing/2014/main" id="{6CDC8470-B0F2-74F9-8F79-167B555F29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50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IMG_1708">
            <a:extLst>
              <a:ext uri="{FF2B5EF4-FFF2-40B4-BE49-F238E27FC236}">
                <a16:creationId xmlns:a16="http://schemas.microsoft.com/office/drawing/2014/main" id="{48CE1BEA-122D-4C7F-235A-F0C4394A19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 IMG_1705">
            <a:extLst>
              <a:ext uri="{FF2B5EF4-FFF2-40B4-BE49-F238E27FC236}">
                <a16:creationId xmlns:a16="http://schemas.microsoft.com/office/drawing/2014/main" id="{61A930C0-06B1-151B-A6F3-62DF1FECFD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80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 IMG_1721">
            <a:extLst>
              <a:ext uri="{FF2B5EF4-FFF2-40B4-BE49-F238E27FC236}">
                <a16:creationId xmlns:a16="http://schemas.microsoft.com/office/drawing/2014/main" id="{5D1E3514-8B05-217A-352D-378265715D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54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 IMG_1722">
            <a:extLst>
              <a:ext uri="{FF2B5EF4-FFF2-40B4-BE49-F238E27FC236}">
                <a16:creationId xmlns:a16="http://schemas.microsoft.com/office/drawing/2014/main" id="{A9FF84F3-747A-2553-D936-23CF24610F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00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 IMG_1728">
            <a:extLst>
              <a:ext uri="{FF2B5EF4-FFF2-40B4-BE49-F238E27FC236}">
                <a16:creationId xmlns:a16="http://schemas.microsoft.com/office/drawing/2014/main" id="{63BA5B90-3114-EFD4-7F96-027EA8B46B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43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 IMG_1724">
            <a:extLst>
              <a:ext uri="{FF2B5EF4-FFF2-40B4-BE49-F238E27FC236}">
                <a16:creationId xmlns:a16="http://schemas.microsoft.com/office/drawing/2014/main" id="{AA5531C5-BD5D-E8C5-962C-4FCAB23318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4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1641">
            <a:extLst>
              <a:ext uri="{FF2B5EF4-FFF2-40B4-BE49-F238E27FC236}">
                <a16:creationId xmlns:a16="http://schemas.microsoft.com/office/drawing/2014/main" id="{79F30A3C-D7EC-C05E-5991-08E5035939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08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 IMG_1725">
            <a:extLst>
              <a:ext uri="{FF2B5EF4-FFF2-40B4-BE49-F238E27FC236}">
                <a16:creationId xmlns:a16="http://schemas.microsoft.com/office/drawing/2014/main" id="{6F773DCF-ED20-1E75-C58F-B43DEFAAD7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79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 IMG_1718">
            <a:extLst>
              <a:ext uri="{FF2B5EF4-FFF2-40B4-BE49-F238E27FC236}">
                <a16:creationId xmlns:a16="http://schemas.microsoft.com/office/drawing/2014/main" id="{AB109939-68A7-1DA1-CFD7-52F28DA7CE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85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 IMG_1734">
            <a:extLst>
              <a:ext uri="{FF2B5EF4-FFF2-40B4-BE49-F238E27FC236}">
                <a16:creationId xmlns:a16="http://schemas.microsoft.com/office/drawing/2014/main" id="{2A05378D-90F3-BA72-74E0-4C2A316A08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5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 IMG_0413">
            <a:extLst>
              <a:ext uri="{FF2B5EF4-FFF2-40B4-BE49-F238E27FC236}">
                <a16:creationId xmlns:a16="http://schemas.microsoft.com/office/drawing/2014/main" id="{0C4A77EC-3FF5-770D-09D8-D54236328F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25" y="0"/>
            <a:ext cx="6354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14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 IMG_1731">
            <a:extLst>
              <a:ext uri="{FF2B5EF4-FFF2-40B4-BE49-F238E27FC236}">
                <a16:creationId xmlns:a16="http://schemas.microsoft.com/office/drawing/2014/main" id="{4DAF27E9-D588-070D-F9D7-A4572F3CB8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45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 IMG_1736">
            <a:extLst>
              <a:ext uri="{FF2B5EF4-FFF2-40B4-BE49-F238E27FC236}">
                <a16:creationId xmlns:a16="http://schemas.microsoft.com/office/drawing/2014/main" id="{3E03A52A-BD19-AC16-309D-7FF55BFDB2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56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 IMG_1737">
            <a:extLst>
              <a:ext uri="{FF2B5EF4-FFF2-40B4-BE49-F238E27FC236}">
                <a16:creationId xmlns:a16="http://schemas.microsoft.com/office/drawing/2014/main" id="{F9CB075C-CAEC-28B9-178A-2FDE8E9245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2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1717">
            <a:extLst>
              <a:ext uri="{FF2B5EF4-FFF2-40B4-BE49-F238E27FC236}">
                <a16:creationId xmlns:a16="http://schemas.microsoft.com/office/drawing/2014/main" id="{21BE302B-8B77-1B4C-A931-7D78866FFD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0404">
            <a:extLst>
              <a:ext uri="{FF2B5EF4-FFF2-40B4-BE49-F238E27FC236}">
                <a16:creationId xmlns:a16="http://schemas.microsoft.com/office/drawing/2014/main" id="{1FEE657E-38C3-6E56-E7BD-73191DE1B8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3" y="0"/>
            <a:ext cx="396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9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0398">
            <a:extLst>
              <a:ext uri="{FF2B5EF4-FFF2-40B4-BE49-F238E27FC236}">
                <a16:creationId xmlns:a16="http://schemas.microsoft.com/office/drawing/2014/main" id="{A6910BA1-54FC-C041-0354-CFD84440CF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75" y="0"/>
            <a:ext cx="3803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39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1662">
            <a:extLst>
              <a:ext uri="{FF2B5EF4-FFF2-40B4-BE49-F238E27FC236}">
                <a16:creationId xmlns:a16="http://schemas.microsoft.com/office/drawing/2014/main" id="{424776A5-3418-F9AD-7587-73CEF890AA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89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1645">
            <a:extLst>
              <a:ext uri="{FF2B5EF4-FFF2-40B4-BE49-F238E27FC236}">
                <a16:creationId xmlns:a16="http://schemas.microsoft.com/office/drawing/2014/main" id="{80B24B31-F37B-8914-58E4-8009C5D697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2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1667">
            <a:extLst>
              <a:ext uri="{FF2B5EF4-FFF2-40B4-BE49-F238E27FC236}">
                <a16:creationId xmlns:a16="http://schemas.microsoft.com/office/drawing/2014/main" id="{9B50FA7E-E723-23B2-E2F2-7D24E13DD5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13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</Words>
  <Application>Microsoft Office PowerPoint</Application>
  <PresentationFormat>Widescreen</PresentationFormat>
  <Paragraphs>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12</cp:revision>
  <dcterms:created xsi:type="dcterms:W3CDTF">2024-02-03T22:21:35Z</dcterms:created>
  <dcterms:modified xsi:type="dcterms:W3CDTF">2024-02-04T22:23:49Z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2344530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