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31" r:id="rId3"/>
    <p:sldId id="1032" r:id="rId4"/>
    <p:sldId id="1033" r:id="rId5"/>
    <p:sldId id="1034" r:id="rId6"/>
    <p:sldId id="1035" r:id="rId7"/>
    <p:sldId id="1036" r:id="rId8"/>
    <p:sldId id="1037" r:id="rId9"/>
    <p:sldId id="1038" r:id="rId10"/>
    <p:sldId id="1039" r:id="rId11"/>
    <p:sldId id="1040" r:id="rId12"/>
    <p:sldId id="1041" r:id="rId13"/>
    <p:sldId id="1042" r:id="rId14"/>
    <p:sldId id="1043" r:id="rId15"/>
    <p:sldId id="1044" r:id="rId16"/>
    <p:sldId id="1045" r:id="rId17"/>
    <p:sldId id="1046" r:id="rId18"/>
    <p:sldId id="1047" r:id="rId19"/>
    <p:sldId id="1048" r:id="rId20"/>
    <p:sldId id="1049" r:id="rId21"/>
    <p:sldId id="1050" r:id="rId22"/>
    <p:sldId id="1051" r:id="rId23"/>
    <p:sldId id="1052" r:id="rId24"/>
    <p:sldId id="1053" r:id="rId25"/>
    <p:sldId id="1054" r:id="rId26"/>
    <p:sldId id="1055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0A05B-623E-44E7-A889-7EEB9D918F91}" v="1" dt="2024-02-18T23:09:24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AA70A05B-623E-44E7-A889-7EEB9D918F91}"/>
    <pc:docChg chg="custSel modSld">
      <pc:chgData name="KC Alexander" userId="e9d9e20ae7ab3a17" providerId="LiveId" clId="{AA70A05B-623E-44E7-A889-7EEB9D918F91}" dt="2024-02-18T23:10:58.639" v="110" actId="14100"/>
      <pc:docMkLst>
        <pc:docMk/>
      </pc:docMkLst>
      <pc:sldChg chg="modSp mod">
        <pc:chgData name="KC Alexander" userId="e9d9e20ae7ab3a17" providerId="LiveId" clId="{AA70A05B-623E-44E7-A889-7EEB9D918F91}" dt="2024-02-18T23:08:03.738" v="100" actId="27636"/>
        <pc:sldMkLst>
          <pc:docMk/>
          <pc:sldMk cId="1504712754" sldId="256"/>
        </pc:sldMkLst>
        <pc:spChg chg="mod">
          <ac:chgData name="KC Alexander" userId="e9d9e20ae7ab3a17" providerId="LiveId" clId="{AA70A05B-623E-44E7-A889-7EEB9D918F91}" dt="2024-02-18T23:08:03.738" v="100" actId="27636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AA70A05B-623E-44E7-A889-7EEB9D918F91}" dt="2024-02-18T23:09:52.154" v="102" actId="14100"/>
        <pc:sldMkLst>
          <pc:docMk/>
          <pc:sldMk cId="1915449807" sldId="1036"/>
        </pc:sldMkLst>
        <pc:picChg chg="mod">
          <ac:chgData name="KC Alexander" userId="e9d9e20ae7ab3a17" providerId="LiveId" clId="{AA70A05B-623E-44E7-A889-7EEB9D918F91}" dt="2024-02-18T23:09:52.154" v="102" actId="14100"/>
          <ac:picMkLst>
            <pc:docMk/>
            <pc:sldMk cId="1915449807" sldId="1036"/>
            <ac:picMk id="3" creationId="{E940724B-35DE-13CF-BB1E-BA6B2BCBB4A9}"/>
          </ac:picMkLst>
        </pc:picChg>
      </pc:sldChg>
      <pc:sldChg chg="modSp mod">
        <pc:chgData name="KC Alexander" userId="e9d9e20ae7ab3a17" providerId="LiveId" clId="{AA70A05B-623E-44E7-A889-7EEB9D918F91}" dt="2024-02-18T23:10:11.196" v="104" actId="14100"/>
        <pc:sldMkLst>
          <pc:docMk/>
          <pc:sldMk cId="2271017275" sldId="1044"/>
        </pc:sldMkLst>
        <pc:picChg chg="mod">
          <ac:chgData name="KC Alexander" userId="e9d9e20ae7ab3a17" providerId="LiveId" clId="{AA70A05B-623E-44E7-A889-7EEB9D918F91}" dt="2024-02-18T23:10:11.196" v="104" actId="14100"/>
          <ac:picMkLst>
            <pc:docMk/>
            <pc:sldMk cId="2271017275" sldId="1044"/>
            <ac:picMk id="3" creationId="{D1AE811D-3BD8-1AB8-1641-6A1E972F2C24}"/>
          </ac:picMkLst>
        </pc:picChg>
      </pc:sldChg>
      <pc:sldChg chg="modSp mod">
        <pc:chgData name="KC Alexander" userId="e9d9e20ae7ab3a17" providerId="LiveId" clId="{AA70A05B-623E-44E7-A889-7EEB9D918F91}" dt="2024-02-18T23:10:31.172" v="106" actId="14100"/>
        <pc:sldMkLst>
          <pc:docMk/>
          <pc:sldMk cId="1208774754" sldId="1045"/>
        </pc:sldMkLst>
        <pc:picChg chg="mod">
          <ac:chgData name="KC Alexander" userId="e9d9e20ae7ab3a17" providerId="LiveId" clId="{AA70A05B-623E-44E7-A889-7EEB9D918F91}" dt="2024-02-18T23:10:31.172" v="106" actId="14100"/>
          <ac:picMkLst>
            <pc:docMk/>
            <pc:sldMk cId="1208774754" sldId="1045"/>
            <ac:picMk id="3" creationId="{9277E559-A0DC-1162-492F-4ACE9C0A3F2A}"/>
          </ac:picMkLst>
        </pc:picChg>
      </pc:sldChg>
      <pc:sldChg chg="modSp mod">
        <pc:chgData name="KC Alexander" userId="e9d9e20ae7ab3a17" providerId="LiveId" clId="{AA70A05B-623E-44E7-A889-7EEB9D918F91}" dt="2024-02-18T23:10:46.342" v="108" actId="14100"/>
        <pc:sldMkLst>
          <pc:docMk/>
          <pc:sldMk cId="3238638698" sldId="1048"/>
        </pc:sldMkLst>
        <pc:picChg chg="mod">
          <ac:chgData name="KC Alexander" userId="e9d9e20ae7ab3a17" providerId="LiveId" clId="{AA70A05B-623E-44E7-A889-7EEB9D918F91}" dt="2024-02-18T23:10:46.342" v="108" actId="14100"/>
          <ac:picMkLst>
            <pc:docMk/>
            <pc:sldMk cId="3238638698" sldId="1048"/>
            <ac:picMk id="3" creationId="{AAC8D14F-B49E-3C45-F62C-B80E095EA121}"/>
          </ac:picMkLst>
        </pc:picChg>
      </pc:sldChg>
      <pc:sldChg chg="modSp mod">
        <pc:chgData name="KC Alexander" userId="e9d9e20ae7ab3a17" providerId="LiveId" clId="{AA70A05B-623E-44E7-A889-7EEB9D918F91}" dt="2024-02-18T23:10:58.639" v="110" actId="14100"/>
        <pc:sldMkLst>
          <pc:docMk/>
          <pc:sldMk cId="1422688348" sldId="1049"/>
        </pc:sldMkLst>
        <pc:picChg chg="mod">
          <ac:chgData name="KC Alexander" userId="e9d9e20ae7ab3a17" providerId="LiveId" clId="{AA70A05B-623E-44E7-A889-7EEB9D918F91}" dt="2024-02-18T23:10:58.639" v="110" actId="14100"/>
          <ac:picMkLst>
            <pc:docMk/>
            <pc:sldMk cId="1422688348" sldId="1049"/>
            <ac:picMk id="3" creationId="{BB169CF3-024A-3DF2-3020-CA71249E6B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0" y="141446"/>
            <a:ext cx="12191999" cy="3103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Meeting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Marker 37 Restaurant, Chester,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November 12,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5418">
            <a:extLst>
              <a:ext uri="{FF2B5EF4-FFF2-40B4-BE49-F238E27FC236}">
                <a16:creationId xmlns:a16="http://schemas.microsoft.com/office/drawing/2014/main" id="{04780475-1C0E-64A5-AA5F-F97011D18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3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5419">
            <a:extLst>
              <a:ext uri="{FF2B5EF4-FFF2-40B4-BE49-F238E27FC236}">
                <a16:creationId xmlns:a16="http://schemas.microsoft.com/office/drawing/2014/main" id="{F31A735A-25B7-A3C1-59F9-FCCEE0FDA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5429">
            <a:extLst>
              <a:ext uri="{FF2B5EF4-FFF2-40B4-BE49-F238E27FC236}">
                <a16:creationId xmlns:a16="http://schemas.microsoft.com/office/drawing/2014/main" id="{FF0D3EAC-A074-0537-67E2-8F8C87469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B IMG_0918">
            <a:extLst>
              <a:ext uri="{FF2B5EF4-FFF2-40B4-BE49-F238E27FC236}">
                <a16:creationId xmlns:a16="http://schemas.microsoft.com/office/drawing/2014/main" id="{4EC09509-F3FC-02B5-22F8-A6A2DC3A2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3" y="0"/>
            <a:ext cx="692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0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C IMG_0900 Sharpened">
            <a:extLst>
              <a:ext uri="{FF2B5EF4-FFF2-40B4-BE49-F238E27FC236}">
                <a16:creationId xmlns:a16="http://schemas.microsoft.com/office/drawing/2014/main" id="{946C73F7-2ED9-A388-A0D3-ECEEF452AF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0"/>
            <a:ext cx="531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D IMG_0917">
            <a:extLst>
              <a:ext uri="{FF2B5EF4-FFF2-40B4-BE49-F238E27FC236}">
                <a16:creationId xmlns:a16="http://schemas.microsoft.com/office/drawing/2014/main" id="{D1AE811D-3BD8-1AB8-1641-6A1E972F2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1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5427">
            <a:extLst>
              <a:ext uri="{FF2B5EF4-FFF2-40B4-BE49-F238E27FC236}">
                <a16:creationId xmlns:a16="http://schemas.microsoft.com/office/drawing/2014/main" id="{9277E559-A0DC-1162-492F-4ACE9C0A3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5434">
            <a:extLst>
              <a:ext uri="{FF2B5EF4-FFF2-40B4-BE49-F238E27FC236}">
                <a16:creationId xmlns:a16="http://schemas.microsoft.com/office/drawing/2014/main" id="{1A448E47-370D-4A4D-1474-A52C93D12B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5433">
            <a:extLst>
              <a:ext uri="{FF2B5EF4-FFF2-40B4-BE49-F238E27FC236}">
                <a16:creationId xmlns:a16="http://schemas.microsoft.com/office/drawing/2014/main" id="{C389212B-7BC2-07C2-13DE-137ACA0AF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4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5377">
            <a:extLst>
              <a:ext uri="{FF2B5EF4-FFF2-40B4-BE49-F238E27FC236}">
                <a16:creationId xmlns:a16="http://schemas.microsoft.com/office/drawing/2014/main" id="{AAC8D14F-B49E-3C45-F62C-B80E095EA1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3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5425">
            <a:extLst>
              <a:ext uri="{FF2B5EF4-FFF2-40B4-BE49-F238E27FC236}">
                <a16:creationId xmlns:a16="http://schemas.microsoft.com/office/drawing/2014/main" id="{E9A8FADF-64A1-95DC-0EE8-81B2C7089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5431">
            <a:extLst>
              <a:ext uri="{FF2B5EF4-FFF2-40B4-BE49-F238E27FC236}">
                <a16:creationId xmlns:a16="http://schemas.microsoft.com/office/drawing/2014/main" id="{BB169CF3-024A-3DF2-3020-CA71249E6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8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5407">
            <a:extLst>
              <a:ext uri="{FF2B5EF4-FFF2-40B4-BE49-F238E27FC236}">
                <a16:creationId xmlns:a16="http://schemas.microsoft.com/office/drawing/2014/main" id="{0E90F414-0337-BD0D-21C4-4E6272BC0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5415">
            <a:extLst>
              <a:ext uri="{FF2B5EF4-FFF2-40B4-BE49-F238E27FC236}">
                <a16:creationId xmlns:a16="http://schemas.microsoft.com/office/drawing/2014/main" id="{86628A6D-C2FB-01B9-7FDD-F0CF0F785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3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5437">
            <a:extLst>
              <a:ext uri="{FF2B5EF4-FFF2-40B4-BE49-F238E27FC236}">
                <a16:creationId xmlns:a16="http://schemas.microsoft.com/office/drawing/2014/main" id="{AEC9998B-6C54-7378-A2F6-A2FD33757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5446">
            <a:extLst>
              <a:ext uri="{FF2B5EF4-FFF2-40B4-BE49-F238E27FC236}">
                <a16:creationId xmlns:a16="http://schemas.microsoft.com/office/drawing/2014/main" id="{A8627C45-56BB-D076-228C-B5D0912CF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5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5449">
            <a:extLst>
              <a:ext uri="{FF2B5EF4-FFF2-40B4-BE49-F238E27FC236}">
                <a16:creationId xmlns:a16="http://schemas.microsoft.com/office/drawing/2014/main" id="{A97D6EB2-A226-A412-64E4-7AFFAC894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 IMG_5450">
            <a:extLst>
              <a:ext uri="{FF2B5EF4-FFF2-40B4-BE49-F238E27FC236}">
                <a16:creationId xmlns:a16="http://schemas.microsoft.com/office/drawing/2014/main" id="{C6703A86-AE23-1009-5B11-F8C9143A0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9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B IMG_5372">
            <a:extLst>
              <a:ext uri="{FF2B5EF4-FFF2-40B4-BE49-F238E27FC236}">
                <a16:creationId xmlns:a16="http://schemas.microsoft.com/office/drawing/2014/main" id="{F2931B6D-D66A-3047-5FE4-7D6811C7B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5368">
            <a:extLst>
              <a:ext uri="{FF2B5EF4-FFF2-40B4-BE49-F238E27FC236}">
                <a16:creationId xmlns:a16="http://schemas.microsoft.com/office/drawing/2014/main" id="{48DFF681-1AB4-9A4E-408D-3CDD0644F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5370">
            <a:extLst>
              <a:ext uri="{FF2B5EF4-FFF2-40B4-BE49-F238E27FC236}">
                <a16:creationId xmlns:a16="http://schemas.microsoft.com/office/drawing/2014/main" id="{81EF3A9A-B9E4-92EB-2080-B9485E374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5382">
            <a:extLst>
              <a:ext uri="{FF2B5EF4-FFF2-40B4-BE49-F238E27FC236}">
                <a16:creationId xmlns:a16="http://schemas.microsoft.com/office/drawing/2014/main" id="{0B22245A-51D5-C431-0A38-A06677214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5399">
            <a:extLst>
              <a:ext uri="{FF2B5EF4-FFF2-40B4-BE49-F238E27FC236}">
                <a16:creationId xmlns:a16="http://schemas.microsoft.com/office/drawing/2014/main" id="{E940724B-35DE-13CF-BB1E-BA6B2BCBB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690" y="1503354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5391">
            <a:extLst>
              <a:ext uri="{FF2B5EF4-FFF2-40B4-BE49-F238E27FC236}">
                <a16:creationId xmlns:a16="http://schemas.microsoft.com/office/drawing/2014/main" id="{68DDA72F-F318-18D5-3C9B-E944A2BEC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3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5417">
            <a:extLst>
              <a:ext uri="{FF2B5EF4-FFF2-40B4-BE49-F238E27FC236}">
                <a16:creationId xmlns:a16="http://schemas.microsoft.com/office/drawing/2014/main" id="{12AD6B5B-C515-C82D-B925-08B80FAA32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27</cp:revision>
  <dcterms:created xsi:type="dcterms:W3CDTF">2024-02-03T22:21:35Z</dcterms:created>
  <dcterms:modified xsi:type="dcterms:W3CDTF">2024-02-18T23:11:01Z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1764485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