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3" r:id="rId3"/>
    <p:sldId id="624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58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3749C-F4EE-400B-828D-68104E339422}" v="1" dt="2024-02-04T17:06:4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EE13749C-F4EE-400B-828D-68104E339422}"/>
    <pc:docChg chg="custSel modSld">
      <pc:chgData name="KC Alexander" userId="e9d9e20ae7ab3a17" providerId="LiveId" clId="{EE13749C-F4EE-400B-828D-68104E339422}" dt="2024-02-04T17:19:25.212" v="150" actId="27636"/>
      <pc:docMkLst>
        <pc:docMk/>
      </pc:docMkLst>
      <pc:sldChg chg="modSp mod">
        <pc:chgData name="KC Alexander" userId="e9d9e20ae7ab3a17" providerId="LiveId" clId="{EE13749C-F4EE-400B-828D-68104E339422}" dt="2024-02-04T17:19:25.212" v="150" actId="27636"/>
        <pc:sldMkLst>
          <pc:docMk/>
          <pc:sldMk cId="1504712754" sldId="256"/>
        </pc:sldMkLst>
        <pc:spChg chg="mod">
          <ac:chgData name="KC Alexander" userId="e9d9e20ae7ab3a17" providerId="LiveId" clId="{EE13749C-F4EE-400B-828D-68104E339422}" dt="2024-02-04T17:19:25.212" v="150" actId="27636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>
                <a:latin typeface="+mj-lt"/>
                <a:ea typeface="+mj-ea"/>
                <a:cs typeface="+mj-cs"/>
              </a:rPr>
            </a:br>
            <a:r>
              <a:rPr lang="en-US" sz="4400">
                <a:latin typeface="+mj-lt"/>
                <a:ea typeface="+mj-ea"/>
                <a:cs typeface="+mj-cs"/>
              </a:rPr>
              <a:t>Making Holiday </a:t>
            </a:r>
            <a:r>
              <a:rPr lang="en-US" sz="4400" dirty="0">
                <a:latin typeface="+mj-lt"/>
                <a:ea typeface="+mj-ea"/>
                <a:cs typeface="+mj-cs"/>
              </a:rPr>
              <a:t>Arrangements for Community Buildings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4,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5269">
            <a:extLst>
              <a:ext uri="{FF2B5EF4-FFF2-40B4-BE49-F238E27FC236}">
                <a16:creationId xmlns:a16="http://schemas.microsoft.com/office/drawing/2014/main" id="{D18901BC-A03B-C4A7-2587-613058C04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5222">
            <a:extLst>
              <a:ext uri="{FF2B5EF4-FFF2-40B4-BE49-F238E27FC236}">
                <a16:creationId xmlns:a16="http://schemas.microsoft.com/office/drawing/2014/main" id="{9922F39A-30C9-197F-5E8E-B56B4ACB9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5273">
            <a:extLst>
              <a:ext uri="{FF2B5EF4-FFF2-40B4-BE49-F238E27FC236}">
                <a16:creationId xmlns:a16="http://schemas.microsoft.com/office/drawing/2014/main" id="{73EBB712-773C-71BE-B48F-749594A9B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0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5235">
            <a:extLst>
              <a:ext uri="{FF2B5EF4-FFF2-40B4-BE49-F238E27FC236}">
                <a16:creationId xmlns:a16="http://schemas.microsoft.com/office/drawing/2014/main" id="{6283283B-7AE3-969F-56C9-252260C9A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4598">
            <a:extLst>
              <a:ext uri="{FF2B5EF4-FFF2-40B4-BE49-F238E27FC236}">
                <a16:creationId xmlns:a16="http://schemas.microsoft.com/office/drawing/2014/main" id="{0A5BA045-4033-AAE5-9C93-B7D73092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2481">
            <a:extLst>
              <a:ext uri="{FF2B5EF4-FFF2-40B4-BE49-F238E27FC236}">
                <a16:creationId xmlns:a16="http://schemas.microsoft.com/office/drawing/2014/main" id="{39AE052C-C13F-3F81-53F7-8B3A904F8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5276">
            <a:extLst>
              <a:ext uri="{FF2B5EF4-FFF2-40B4-BE49-F238E27FC236}">
                <a16:creationId xmlns:a16="http://schemas.microsoft.com/office/drawing/2014/main" id="{F6383A74-8746-440A-AA81-858F2B59D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5279">
            <a:extLst>
              <a:ext uri="{FF2B5EF4-FFF2-40B4-BE49-F238E27FC236}">
                <a16:creationId xmlns:a16="http://schemas.microsoft.com/office/drawing/2014/main" id="{438693E7-0C07-E6D6-E9A9-DC8BB2634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5296">
            <a:extLst>
              <a:ext uri="{FF2B5EF4-FFF2-40B4-BE49-F238E27FC236}">
                <a16:creationId xmlns:a16="http://schemas.microsoft.com/office/drawing/2014/main" id="{2AEEA5E4-2C12-6663-4671-6099845E6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5292">
            <a:extLst>
              <a:ext uri="{FF2B5EF4-FFF2-40B4-BE49-F238E27FC236}">
                <a16:creationId xmlns:a16="http://schemas.microsoft.com/office/drawing/2014/main" id="{CD0F48A0-FA9B-B6B8-FA12-2155939E1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5209">
            <a:extLst>
              <a:ext uri="{FF2B5EF4-FFF2-40B4-BE49-F238E27FC236}">
                <a16:creationId xmlns:a16="http://schemas.microsoft.com/office/drawing/2014/main" id="{45722CB0-5B46-BD00-C0C6-F65744049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5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5268">
            <a:extLst>
              <a:ext uri="{FF2B5EF4-FFF2-40B4-BE49-F238E27FC236}">
                <a16:creationId xmlns:a16="http://schemas.microsoft.com/office/drawing/2014/main" id="{C62D82FD-960E-66F3-24D9-6FE43A69D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5261">
            <a:extLst>
              <a:ext uri="{FF2B5EF4-FFF2-40B4-BE49-F238E27FC236}">
                <a16:creationId xmlns:a16="http://schemas.microsoft.com/office/drawing/2014/main" id="{02DAD2F7-2A4B-0942-6E7F-56E5F732C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5262">
            <a:extLst>
              <a:ext uri="{FF2B5EF4-FFF2-40B4-BE49-F238E27FC236}">
                <a16:creationId xmlns:a16="http://schemas.microsoft.com/office/drawing/2014/main" id="{A4BC5A6D-3099-1861-39DF-143E7F783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5295">
            <a:extLst>
              <a:ext uri="{FF2B5EF4-FFF2-40B4-BE49-F238E27FC236}">
                <a16:creationId xmlns:a16="http://schemas.microsoft.com/office/drawing/2014/main" id="{28B2761F-E9BC-89A4-AA50-1B4618BA5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5343">
            <a:extLst>
              <a:ext uri="{FF2B5EF4-FFF2-40B4-BE49-F238E27FC236}">
                <a16:creationId xmlns:a16="http://schemas.microsoft.com/office/drawing/2014/main" id="{D3EDF7BD-9059-CB48-9BE5-037C891C0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5272">
            <a:extLst>
              <a:ext uri="{FF2B5EF4-FFF2-40B4-BE49-F238E27FC236}">
                <a16:creationId xmlns:a16="http://schemas.microsoft.com/office/drawing/2014/main" id="{266CF880-54CF-4E90-2367-F3FAAF3091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4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5313">
            <a:extLst>
              <a:ext uri="{FF2B5EF4-FFF2-40B4-BE49-F238E27FC236}">
                <a16:creationId xmlns:a16="http://schemas.microsoft.com/office/drawing/2014/main" id="{C97EF091-1683-AB1F-6630-EB235A1D3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5286">
            <a:extLst>
              <a:ext uri="{FF2B5EF4-FFF2-40B4-BE49-F238E27FC236}">
                <a16:creationId xmlns:a16="http://schemas.microsoft.com/office/drawing/2014/main" id="{1204B3A0-D5F4-29BC-7A8C-6F5B7F823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1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5316">
            <a:extLst>
              <a:ext uri="{FF2B5EF4-FFF2-40B4-BE49-F238E27FC236}">
                <a16:creationId xmlns:a16="http://schemas.microsoft.com/office/drawing/2014/main" id="{D2337DAB-DF24-8ED7-B174-7508452B8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5327">
            <a:extLst>
              <a:ext uri="{FF2B5EF4-FFF2-40B4-BE49-F238E27FC236}">
                <a16:creationId xmlns:a16="http://schemas.microsoft.com/office/drawing/2014/main" id="{709365C5-EE5F-DAB2-D0CD-A7AFB65EB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5208">
            <a:extLst>
              <a:ext uri="{FF2B5EF4-FFF2-40B4-BE49-F238E27FC236}">
                <a16:creationId xmlns:a16="http://schemas.microsoft.com/office/drawing/2014/main" id="{5DC4A1D1-0E2B-B82A-72D2-DE46C8C48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5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A Photo from Lori Chadwick">
            <a:extLst>
              <a:ext uri="{FF2B5EF4-FFF2-40B4-BE49-F238E27FC236}">
                <a16:creationId xmlns:a16="http://schemas.microsoft.com/office/drawing/2014/main" id="{5F4B8F9A-ECA7-0830-528C-AC727D890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5320">
            <a:extLst>
              <a:ext uri="{FF2B5EF4-FFF2-40B4-BE49-F238E27FC236}">
                <a16:creationId xmlns:a16="http://schemas.microsoft.com/office/drawing/2014/main" id="{CA9A32D6-5094-4E7C-80DD-90A8B2062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3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5322">
            <a:extLst>
              <a:ext uri="{FF2B5EF4-FFF2-40B4-BE49-F238E27FC236}">
                <a16:creationId xmlns:a16="http://schemas.microsoft.com/office/drawing/2014/main" id="{F8C5BC16-935B-CB44-B12C-0080A6F88D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85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5326">
            <a:extLst>
              <a:ext uri="{FF2B5EF4-FFF2-40B4-BE49-F238E27FC236}">
                <a16:creationId xmlns:a16="http://schemas.microsoft.com/office/drawing/2014/main" id="{69E748A2-D59A-5510-B195-FAEA96566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5331">
            <a:extLst>
              <a:ext uri="{FF2B5EF4-FFF2-40B4-BE49-F238E27FC236}">
                <a16:creationId xmlns:a16="http://schemas.microsoft.com/office/drawing/2014/main" id="{36920B1D-F586-77CB-F4B2-586CC9C57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7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5335">
            <a:extLst>
              <a:ext uri="{FF2B5EF4-FFF2-40B4-BE49-F238E27FC236}">
                <a16:creationId xmlns:a16="http://schemas.microsoft.com/office/drawing/2014/main" id="{587BD9BD-5489-6995-C618-65B3324EB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4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5336">
            <a:extLst>
              <a:ext uri="{FF2B5EF4-FFF2-40B4-BE49-F238E27FC236}">
                <a16:creationId xmlns:a16="http://schemas.microsoft.com/office/drawing/2014/main" id="{BE7C31C0-0AEF-77EC-4350-E7525D2A7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8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5338">
            <a:extLst>
              <a:ext uri="{FF2B5EF4-FFF2-40B4-BE49-F238E27FC236}">
                <a16:creationId xmlns:a16="http://schemas.microsoft.com/office/drawing/2014/main" id="{D3443766-E770-FF21-3D63-5CDAA5F62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5239">
            <a:extLst>
              <a:ext uri="{FF2B5EF4-FFF2-40B4-BE49-F238E27FC236}">
                <a16:creationId xmlns:a16="http://schemas.microsoft.com/office/drawing/2014/main" id="{541A9A75-0A21-71F6-E7C2-74D7025F2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5227">
            <a:extLst>
              <a:ext uri="{FF2B5EF4-FFF2-40B4-BE49-F238E27FC236}">
                <a16:creationId xmlns:a16="http://schemas.microsoft.com/office/drawing/2014/main" id="{BBD97A5C-7650-00DD-24AD-B3B3694C7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5223 CROPPED">
            <a:extLst>
              <a:ext uri="{FF2B5EF4-FFF2-40B4-BE49-F238E27FC236}">
                <a16:creationId xmlns:a16="http://schemas.microsoft.com/office/drawing/2014/main" id="{AD43D5D8-C515-1D1E-A2EB-CAB730FB8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3" y="0"/>
            <a:ext cx="602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5251">
            <a:extLst>
              <a:ext uri="{FF2B5EF4-FFF2-40B4-BE49-F238E27FC236}">
                <a16:creationId xmlns:a16="http://schemas.microsoft.com/office/drawing/2014/main" id="{439E751D-4FB4-3A48-3558-4984F542B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1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5253">
            <a:extLst>
              <a:ext uri="{FF2B5EF4-FFF2-40B4-BE49-F238E27FC236}">
                <a16:creationId xmlns:a16="http://schemas.microsoft.com/office/drawing/2014/main" id="{7B8C9F97-5510-6057-5B5E-C58203FF6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5240">
            <a:extLst>
              <a:ext uri="{FF2B5EF4-FFF2-40B4-BE49-F238E27FC236}">
                <a16:creationId xmlns:a16="http://schemas.microsoft.com/office/drawing/2014/main" id="{E3BFBC60-8127-8DA0-0419-97495F3FC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1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</Words>
  <Application>Microsoft Office PowerPoint</Application>
  <PresentationFormat>Widescreen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12</cp:revision>
  <dcterms:created xsi:type="dcterms:W3CDTF">2024-02-03T22:21:35Z</dcterms:created>
  <dcterms:modified xsi:type="dcterms:W3CDTF">2024-02-04T17:19:32Z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2590777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