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3" r:id="rId34"/>
    <p:sldId id="434" r:id="rId35"/>
    <p:sldId id="435" r:id="rId36"/>
    <p:sldId id="436" r:id="rId37"/>
    <p:sldId id="437" r:id="rId38"/>
    <p:sldId id="438" r:id="rId39"/>
    <p:sldId id="439" r:id="rId40"/>
    <p:sldId id="440" r:id="rId41"/>
    <p:sldId id="441" r:id="rId4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917739E0-7D36-4156-BFDC-FD803F8C9E4E}"/>
    <pc:docChg chg="custSel modSld">
      <pc:chgData name="KC Alexander" userId="e9d9e20ae7ab3a17" providerId="LiveId" clId="{917739E0-7D36-4156-BFDC-FD803F8C9E4E}" dt="2024-02-19T22:09:08.818" v="46" actId="20577"/>
      <pc:docMkLst>
        <pc:docMk/>
      </pc:docMkLst>
      <pc:sldChg chg="modSp mod">
        <pc:chgData name="KC Alexander" userId="e9d9e20ae7ab3a17" providerId="LiveId" clId="{917739E0-7D36-4156-BFDC-FD803F8C9E4E}" dt="2024-02-19T22:09:08.818" v="46" actId="20577"/>
        <pc:sldMkLst>
          <pc:docMk/>
          <pc:sldMk cId="1504712754" sldId="256"/>
        </pc:sldMkLst>
        <pc:spChg chg="mod">
          <ac:chgData name="KC Alexander" userId="e9d9e20ae7ab3a17" providerId="LiveId" clId="{917739E0-7D36-4156-BFDC-FD803F8C9E4E}" dt="2024-02-19T22:09:08.818" v="46" actId="20577"/>
          <ac:spMkLst>
            <pc:docMk/>
            <pc:sldMk cId="1504712754" sldId="256"/>
            <ac:spMk id="8" creationId="{6A0FD9BE-4376-C847-C300-0D05D092AD02}"/>
          </ac:spMkLst>
        </pc:spChg>
      </pc:sldChg>
    </pc:docChg>
  </pc:docChgLst>
  <pc:docChgLst>
    <pc:chgData name="KC Alexander" userId="e9d9e20ae7ab3a17" providerId="LiveId" clId="{97012938-E9CF-41FB-B413-0382622DF983}"/>
    <pc:docChg chg="custSel modSld">
      <pc:chgData name="KC Alexander" userId="e9d9e20ae7ab3a17" providerId="LiveId" clId="{97012938-E9CF-41FB-B413-0382622DF983}" dt="2024-02-04T16:33:04.855" v="143" actId="33524"/>
      <pc:docMkLst>
        <pc:docMk/>
      </pc:docMkLst>
      <pc:sldChg chg="modSp mod">
        <pc:chgData name="KC Alexander" userId="e9d9e20ae7ab3a17" providerId="LiveId" clId="{97012938-E9CF-41FB-B413-0382622DF983}" dt="2024-02-04T16:33:04.855" v="143" actId="33524"/>
        <pc:sldMkLst>
          <pc:docMk/>
          <pc:sldMk cId="1504712754" sldId="256"/>
        </pc:sldMkLst>
        <pc:spChg chg="mod">
          <ac:chgData name="KC Alexander" userId="e9d9e20ae7ab3a17" providerId="LiveId" clId="{97012938-E9CF-41FB-B413-0382622DF983}" dt="2024-02-04T16:33:04.855" v="143" actId="33524"/>
          <ac:spMkLst>
            <pc:docMk/>
            <pc:sldMk cId="1504712754" sldId="256"/>
            <ac:spMk id="8" creationId="{6A0FD9BE-4376-C847-C300-0D05D092AD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1533832" y="141445"/>
            <a:ext cx="9210368" cy="3132697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Neck </a:t>
            </a:r>
            <a:r>
              <a:rPr lang="en-US" sz="4400">
                <a:latin typeface="+mj-lt"/>
                <a:ea typeface="+mj-ea"/>
                <a:cs typeface="+mj-cs"/>
              </a:rPr>
              <a:t>Fair Horticulture </a:t>
            </a:r>
            <a:r>
              <a:rPr lang="en-US" sz="4400" dirty="0">
                <a:latin typeface="+mj-lt"/>
                <a:ea typeface="+mj-ea"/>
                <a:cs typeface="+mj-cs"/>
              </a:rPr>
              <a:t>Exhibit </a:t>
            </a:r>
            <a:r>
              <a:rPr lang="en-US" sz="4400">
                <a:latin typeface="+mj-lt"/>
                <a:ea typeface="+mj-ea"/>
                <a:cs typeface="+mj-cs"/>
              </a:rPr>
              <a:t>and Competition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Neck Fairgrounds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Labor Day Weekend, September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1170">
            <a:extLst>
              <a:ext uri="{FF2B5EF4-FFF2-40B4-BE49-F238E27FC236}">
                <a16:creationId xmlns:a16="http://schemas.microsoft.com/office/drawing/2014/main" id="{B06F032E-4279-C969-6A20-C98FF3670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0"/>
            <a:ext cx="432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1144">
            <a:extLst>
              <a:ext uri="{FF2B5EF4-FFF2-40B4-BE49-F238E27FC236}">
                <a16:creationId xmlns:a16="http://schemas.microsoft.com/office/drawing/2014/main" id="{AD51E5A5-E358-15FB-7ED3-83A1D6BCBA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13" y="0"/>
            <a:ext cx="4243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4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1176">
            <a:extLst>
              <a:ext uri="{FF2B5EF4-FFF2-40B4-BE49-F238E27FC236}">
                <a16:creationId xmlns:a16="http://schemas.microsoft.com/office/drawing/2014/main" id="{0FB1F575-C22C-8963-695A-42341FEF4B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5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1337">
            <a:extLst>
              <a:ext uri="{FF2B5EF4-FFF2-40B4-BE49-F238E27FC236}">
                <a16:creationId xmlns:a16="http://schemas.microsoft.com/office/drawing/2014/main" id="{2A95AE56-1968-D6D4-1407-F7B4706D5B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6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1195">
            <a:extLst>
              <a:ext uri="{FF2B5EF4-FFF2-40B4-BE49-F238E27FC236}">
                <a16:creationId xmlns:a16="http://schemas.microsoft.com/office/drawing/2014/main" id="{3E7F5729-FE9C-9B0B-3558-D7EC0BB6BC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13" y="0"/>
            <a:ext cx="465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1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1185">
            <a:extLst>
              <a:ext uri="{FF2B5EF4-FFF2-40B4-BE49-F238E27FC236}">
                <a16:creationId xmlns:a16="http://schemas.microsoft.com/office/drawing/2014/main" id="{6DFA1B46-0045-6C12-B77B-E4948747C7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1128">
            <a:extLst>
              <a:ext uri="{FF2B5EF4-FFF2-40B4-BE49-F238E27FC236}">
                <a16:creationId xmlns:a16="http://schemas.microsoft.com/office/drawing/2014/main" id="{4C25ED04-5198-3F63-B9EA-2E8E90C9D8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4400">
            <a:extLst>
              <a:ext uri="{FF2B5EF4-FFF2-40B4-BE49-F238E27FC236}">
                <a16:creationId xmlns:a16="http://schemas.microsoft.com/office/drawing/2014/main" id="{CBDE9653-2233-6A4A-A7B6-87138CA55B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21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4401">
            <a:extLst>
              <a:ext uri="{FF2B5EF4-FFF2-40B4-BE49-F238E27FC236}">
                <a16:creationId xmlns:a16="http://schemas.microsoft.com/office/drawing/2014/main" id="{A9C9545B-77AB-8FC5-CEEA-5C7BACAD33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9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4411">
            <a:extLst>
              <a:ext uri="{FF2B5EF4-FFF2-40B4-BE49-F238E27FC236}">
                <a16:creationId xmlns:a16="http://schemas.microsoft.com/office/drawing/2014/main" id="{9E9AFCD7-F2C1-7327-7E86-EFAB0420EA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2761">
            <a:extLst>
              <a:ext uri="{FF2B5EF4-FFF2-40B4-BE49-F238E27FC236}">
                <a16:creationId xmlns:a16="http://schemas.microsoft.com/office/drawing/2014/main" id="{C939265E-C8D8-A419-14C9-CBE8755F86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2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2714">
            <a:extLst>
              <a:ext uri="{FF2B5EF4-FFF2-40B4-BE49-F238E27FC236}">
                <a16:creationId xmlns:a16="http://schemas.microsoft.com/office/drawing/2014/main" id="{BF67589E-F98D-B988-D1F4-B5645D048B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54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1336">
            <a:extLst>
              <a:ext uri="{FF2B5EF4-FFF2-40B4-BE49-F238E27FC236}">
                <a16:creationId xmlns:a16="http://schemas.microsoft.com/office/drawing/2014/main" id="{0740B95A-1A50-4D28-AEFB-0C00C66A35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2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1205">
            <a:extLst>
              <a:ext uri="{FF2B5EF4-FFF2-40B4-BE49-F238E27FC236}">
                <a16:creationId xmlns:a16="http://schemas.microsoft.com/office/drawing/2014/main" id="{2F0A031D-4665-A314-043A-3710E154FD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86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1141">
            <a:extLst>
              <a:ext uri="{FF2B5EF4-FFF2-40B4-BE49-F238E27FC236}">
                <a16:creationId xmlns:a16="http://schemas.microsoft.com/office/drawing/2014/main" id="{89C726C3-88CE-B102-3C51-EEAC6F099A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51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2729">
            <a:extLst>
              <a:ext uri="{FF2B5EF4-FFF2-40B4-BE49-F238E27FC236}">
                <a16:creationId xmlns:a16="http://schemas.microsoft.com/office/drawing/2014/main" id="{A7431957-42B8-935E-7C88-F862DB037D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93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1203">
            <a:extLst>
              <a:ext uri="{FF2B5EF4-FFF2-40B4-BE49-F238E27FC236}">
                <a16:creationId xmlns:a16="http://schemas.microsoft.com/office/drawing/2014/main" id="{5B4E2473-FF14-8288-F415-BF9AA0B02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20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1220">
            <a:extLst>
              <a:ext uri="{FF2B5EF4-FFF2-40B4-BE49-F238E27FC236}">
                <a16:creationId xmlns:a16="http://schemas.microsoft.com/office/drawing/2014/main" id="{36BA6A73-7079-F885-919A-F067886C46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8" y="0"/>
            <a:ext cx="4554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69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2725">
            <a:extLst>
              <a:ext uri="{FF2B5EF4-FFF2-40B4-BE49-F238E27FC236}">
                <a16:creationId xmlns:a16="http://schemas.microsoft.com/office/drawing/2014/main" id="{87D324BD-5844-4FC1-ECD0-E9DA38803C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16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2718">
            <a:extLst>
              <a:ext uri="{FF2B5EF4-FFF2-40B4-BE49-F238E27FC236}">
                <a16:creationId xmlns:a16="http://schemas.microsoft.com/office/drawing/2014/main" id="{826FA31B-4F69-D5CD-AA96-67DA0B310C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51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2733">
            <a:extLst>
              <a:ext uri="{FF2B5EF4-FFF2-40B4-BE49-F238E27FC236}">
                <a16:creationId xmlns:a16="http://schemas.microsoft.com/office/drawing/2014/main" id="{EE6F0498-CD6D-60BE-E522-7F21F1BBE2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0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1175">
            <a:extLst>
              <a:ext uri="{FF2B5EF4-FFF2-40B4-BE49-F238E27FC236}">
                <a16:creationId xmlns:a16="http://schemas.microsoft.com/office/drawing/2014/main" id="{7DE72CDA-B2AC-4C09-EB86-7A3406BD6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71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IMG_2726">
            <a:extLst>
              <a:ext uri="{FF2B5EF4-FFF2-40B4-BE49-F238E27FC236}">
                <a16:creationId xmlns:a16="http://schemas.microsoft.com/office/drawing/2014/main" id="{1F011D81-B0BF-EE43-5CA7-A83BC4381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73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IMG_2734">
            <a:extLst>
              <a:ext uri="{FF2B5EF4-FFF2-40B4-BE49-F238E27FC236}">
                <a16:creationId xmlns:a16="http://schemas.microsoft.com/office/drawing/2014/main" id="{1F0A6A2A-1F14-A9D9-5ADE-FFB9A516BB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94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 IMG_2736">
            <a:extLst>
              <a:ext uri="{FF2B5EF4-FFF2-40B4-BE49-F238E27FC236}">
                <a16:creationId xmlns:a16="http://schemas.microsoft.com/office/drawing/2014/main" id="{5CC425BB-05D0-C89C-A720-9798BBA89F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92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 IMG_2741">
            <a:extLst>
              <a:ext uri="{FF2B5EF4-FFF2-40B4-BE49-F238E27FC236}">
                <a16:creationId xmlns:a16="http://schemas.microsoft.com/office/drawing/2014/main" id="{2D97F916-FF0B-C809-D3B2-ACF0E7E7A5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97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 IMG_2762">
            <a:extLst>
              <a:ext uri="{FF2B5EF4-FFF2-40B4-BE49-F238E27FC236}">
                <a16:creationId xmlns:a16="http://schemas.microsoft.com/office/drawing/2014/main" id="{4405073E-0127-F684-8B6A-97D2475224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1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 IMG_2743">
            <a:extLst>
              <a:ext uri="{FF2B5EF4-FFF2-40B4-BE49-F238E27FC236}">
                <a16:creationId xmlns:a16="http://schemas.microsoft.com/office/drawing/2014/main" id="{69999263-6C45-3198-1D00-2FF82BB17B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50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 IMG_2748">
            <a:extLst>
              <a:ext uri="{FF2B5EF4-FFF2-40B4-BE49-F238E27FC236}">
                <a16:creationId xmlns:a16="http://schemas.microsoft.com/office/drawing/2014/main" id="{489C90A8-3D45-9316-B1E4-B25544061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73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 IMG_2749">
            <a:extLst>
              <a:ext uri="{FF2B5EF4-FFF2-40B4-BE49-F238E27FC236}">
                <a16:creationId xmlns:a16="http://schemas.microsoft.com/office/drawing/2014/main" id="{84C2F298-E132-4BAE-E60C-60FD02F245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19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 IMG_2751">
            <a:extLst>
              <a:ext uri="{FF2B5EF4-FFF2-40B4-BE49-F238E27FC236}">
                <a16:creationId xmlns:a16="http://schemas.microsoft.com/office/drawing/2014/main" id="{D11389A7-ABE4-A9FC-EE93-3BF175389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6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 IMG_2755">
            <a:extLst>
              <a:ext uri="{FF2B5EF4-FFF2-40B4-BE49-F238E27FC236}">
                <a16:creationId xmlns:a16="http://schemas.microsoft.com/office/drawing/2014/main" id="{2FCD2452-2A72-0392-BB71-C7A8120AFB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1126">
            <a:extLst>
              <a:ext uri="{FF2B5EF4-FFF2-40B4-BE49-F238E27FC236}">
                <a16:creationId xmlns:a16="http://schemas.microsoft.com/office/drawing/2014/main" id="{8F4EA5C3-2764-85C0-645B-FD844745F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0"/>
            <a:ext cx="781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88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 IMG_2752">
            <a:extLst>
              <a:ext uri="{FF2B5EF4-FFF2-40B4-BE49-F238E27FC236}">
                <a16:creationId xmlns:a16="http://schemas.microsoft.com/office/drawing/2014/main" id="{EC7A9AD4-9541-A896-7C1F-6D673BA693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74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IMG_4420">
            <a:extLst>
              <a:ext uri="{FF2B5EF4-FFF2-40B4-BE49-F238E27FC236}">
                <a16:creationId xmlns:a16="http://schemas.microsoft.com/office/drawing/2014/main" id="{9067114E-FB9A-2879-E663-78EB8CA6C4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7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1184">
            <a:extLst>
              <a:ext uri="{FF2B5EF4-FFF2-40B4-BE49-F238E27FC236}">
                <a16:creationId xmlns:a16="http://schemas.microsoft.com/office/drawing/2014/main" id="{6EB14CE5-C925-8F08-BD52-9F1214460C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9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1190">
            <a:extLst>
              <a:ext uri="{FF2B5EF4-FFF2-40B4-BE49-F238E27FC236}">
                <a16:creationId xmlns:a16="http://schemas.microsoft.com/office/drawing/2014/main" id="{66691B40-8A8B-B497-DF24-D21705A6B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9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1127">
            <a:extLst>
              <a:ext uri="{FF2B5EF4-FFF2-40B4-BE49-F238E27FC236}">
                <a16:creationId xmlns:a16="http://schemas.microsoft.com/office/drawing/2014/main" id="{C0F9ADFE-15AE-C292-3F02-D46B6BC157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0"/>
            <a:ext cx="7607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5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1169">
            <a:extLst>
              <a:ext uri="{FF2B5EF4-FFF2-40B4-BE49-F238E27FC236}">
                <a16:creationId xmlns:a16="http://schemas.microsoft.com/office/drawing/2014/main" id="{E54864C4-5C31-AEE4-EFED-777F02D3B3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1187">
            <a:extLst>
              <a:ext uri="{FF2B5EF4-FFF2-40B4-BE49-F238E27FC236}">
                <a16:creationId xmlns:a16="http://schemas.microsoft.com/office/drawing/2014/main" id="{A14FFE63-5768-A017-34AB-11222DE63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75" y="0"/>
            <a:ext cx="5529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9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Widescreen</PresentationFormat>
  <Paragraphs>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6</cp:revision>
  <dcterms:created xsi:type="dcterms:W3CDTF">2024-02-03T22:21:35Z</dcterms:created>
  <dcterms:modified xsi:type="dcterms:W3CDTF">2024-02-19T22:09:10Z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2720518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