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983" r:id="rId3"/>
    <p:sldId id="984" r:id="rId4"/>
    <p:sldId id="985" r:id="rId5"/>
    <p:sldId id="986" r:id="rId6"/>
    <p:sldId id="987" r:id="rId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BDEC5-8632-4825-8C28-015020F4CC2B}" v="6" dt="2025-10-24T21:28:56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82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C Alexander" userId="e9d9e20ae7ab3a17" providerId="LiveId" clId="{4D86B6C6-1FA8-4D57-911B-A3378F655002}"/>
    <pc:docChg chg="addSld modSld">
      <pc:chgData name="KC Alexander" userId="e9d9e20ae7ab3a17" providerId="LiveId" clId="{4D86B6C6-1FA8-4D57-911B-A3378F655002}" dt="2025-06-19T19:18:54.550" v="33" actId="1076"/>
      <pc:docMkLst>
        <pc:docMk/>
      </pc:docMkLst>
      <pc:sldChg chg="modSp mod">
        <pc:chgData name="KC Alexander" userId="e9d9e20ae7ab3a17" providerId="LiveId" clId="{4D86B6C6-1FA8-4D57-911B-A3378F655002}" dt="2025-06-19T19:17:27.689" v="18" actId="14100"/>
        <pc:sldMkLst>
          <pc:docMk/>
          <pc:sldMk cId="3528428103" sldId="983"/>
        </pc:sldMkLst>
      </pc:sldChg>
      <pc:sldChg chg="modSp">
        <pc:chgData name="KC Alexander" userId="e9d9e20ae7ab3a17" providerId="LiveId" clId="{4D86B6C6-1FA8-4D57-911B-A3378F655002}" dt="2025-06-19T19:14:29.168" v="1" actId="14826"/>
        <pc:sldMkLst>
          <pc:docMk/>
          <pc:sldMk cId="2592594244" sldId="984"/>
        </pc:sldMkLst>
      </pc:sldChg>
      <pc:sldChg chg="modSp">
        <pc:chgData name="KC Alexander" userId="e9d9e20ae7ab3a17" providerId="LiveId" clId="{4D86B6C6-1FA8-4D57-911B-A3378F655002}" dt="2025-06-19T19:14:40.980" v="2" actId="14826"/>
        <pc:sldMkLst>
          <pc:docMk/>
          <pc:sldMk cId="1239635872" sldId="985"/>
        </pc:sldMkLst>
      </pc:sldChg>
      <pc:sldChg chg="modSp">
        <pc:chgData name="KC Alexander" userId="e9d9e20ae7ab3a17" providerId="LiveId" clId="{4D86B6C6-1FA8-4D57-911B-A3378F655002}" dt="2025-06-19T19:14:52.175" v="3" actId="14826"/>
        <pc:sldMkLst>
          <pc:docMk/>
          <pc:sldMk cId="548072834" sldId="986"/>
        </pc:sldMkLst>
      </pc:sldChg>
      <pc:sldChg chg="modSp">
        <pc:chgData name="KC Alexander" userId="e9d9e20ae7ab3a17" providerId="LiveId" clId="{4D86B6C6-1FA8-4D57-911B-A3378F655002}" dt="2025-06-19T19:15:00.924" v="4" actId="14826"/>
        <pc:sldMkLst>
          <pc:docMk/>
          <pc:sldMk cId="923161324" sldId="987"/>
        </pc:sldMkLst>
      </pc:sldChg>
      <pc:sldChg chg="modSp add mod">
        <pc:chgData name="KC Alexander" userId="e9d9e20ae7ab3a17" providerId="LiveId" clId="{4D86B6C6-1FA8-4D57-911B-A3378F655002}" dt="2025-06-19T19:16:10.070" v="9" actId="14100"/>
        <pc:sldMkLst>
          <pc:docMk/>
          <pc:sldMk cId="3670375806" sldId="988"/>
        </pc:sldMkLst>
      </pc:sldChg>
      <pc:sldChg chg="modSp add mod replId">
        <pc:chgData name="KC Alexander" userId="e9d9e20ae7ab3a17" providerId="LiveId" clId="{4D86B6C6-1FA8-4D57-911B-A3378F655002}" dt="2025-06-19T19:16:35.792" v="13" actId="14100"/>
        <pc:sldMkLst>
          <pc:docMk/>
          <pc:sldMk cId="2041422926" sldId="989"/>
        </pc:sldMkLst>
      </pc:sldChg>
      <pc:sldChg chg="modSp add replId">
        <pc:chgData name="KC Alexander" userId="e9d9e20ae7ab3a17" providerId="LiveId" clId="{4D86B6C6-1FA8-4D57-911B-A3378F655002}" dt="2025-06-19T19:16:45.183" v="14" actId="14826"/>
        <pc:sldMkLst>
          <pc:docMk/>
          <pc:sldMk cId="3829037700" sldId="990"/>
        </pc:sldMkLst>
      </pc:sldChg>
      <pc:sldChg chg="modSp add replId">
        <pc:chgData name="KC Alexander" userId="e9d9e20ae7ab3a17" providerId="LiveId" clId="{4D86B6C6-1FA8-4D57-911B-A3378F655002}" dt="2025-06-19T19:16:55.873" v="15" actId="14826"/>
        <pc:sldMkLst>
          <pc:docMk/>
          <pc:sldMk cId="1437575856" sldId="991"/>
        </pc:sldMkLst>
      </pc:sldChg>
      <pc:sldChg chg="modSp add replId">
        <pc:chgData name="KC Alexander" userId="e9d9e20ae7ab3a17" providerId="LiveId" clId="{4D86B6C6-1FA8-4D57-911B-A3378F655002}" dt="2025-06-19T19:17:06.160" v="16" actId="14826"/>
        <pc:sldMkLst>
          <pc:docMk/>
          <pc:sldMk cId="2522398833" sldId="992"/>
        </pc:sldMkLst>
      </pc:sldChg>
      <pc:sldChg chg="modSp add">
        <pc:chgData name="KC Alexander" userId="e9d9e20ae7ab3a17" providerId="LiveId" clId="{4D86B6C6-1FA8-4D57-911B-A3378F655002}" dt="2025-06-19T19:18:13.746" v="22" actId="14826"/>
        <pc:sldMkLst>
          <pc:docMk/>
          <pc:sldMk cId="2702152595" sldId="993"/>
        </pc:sldMkLst>
      </pc:sldChg>
      <pc:sldChg chg="modSp add">
        <pc:chgData name="KC Alexander" userId="e9d9e20ae7ab3a17" providerId="LiveId" clId="{4D86B6C6-1FA8-4D57-911B-A3378F655002}" dt="2025-06-19T19:18:22.071" v="23" actId="14826"/>
        <pc:sldMkLst>
          <pc:docMk/>
          <pc:sldMk cId="3959499062" sldId="994"/>
        </pc:sldMkLst>
      </pc:sldChg>
      <pc:sldChg chg="modSp add mod">
        <pc:chgData name="KC Alexander" userId="e9d9e20ae7ab3a17" providerId="LiveId" clId="{4D86B6C6-1FA8-4D57-911B-A3378F655002}" dt="2025-06-19T19:18:54.550" v="33" actId="1076"/>
        <pc:sldMkLst>
          <pc:docMk/>
          <pc:sldMk cId="4134012638" sldId="995"/>
        </pc:sldMkLst>
      </pc:sldChg>
    </pc:docChg>
  </pc:docChgLst>
  <pc:docChgLst>
    <pc:chgData name="KC Alexander" userId="e9d9e20ae7ab3a17" providerId="LiveId" clId="{3EE07DD1-75A2-486C-B8CE-440B5AF06D30}"/>
    <pc:docChg chg="undo custSel delSld modSld">
      <pc:chgData name="KC Alexander" userId="e9d9e20ae7ab3a17" providerId="LiveId" clId="{3EE07DD1-75A2-486C-B8CE-440B5AF06D30}" dt="2025-10-25T00:42:58.554" v="456" actId="20577"/>
      <pc:docMkLst>
        <pc:docMk/>
      </pc:docMkLst>
      <pc:sldChg chg="modSp mod">
        <pc:chgData name="KC Alexander" userId="e9d9e20ae7ab3a17" providerId="LiveId" clId="{3EE07DD1-75A2-486C-B8CE-440B5AF06D30}" dt="2025-10-25T00:42:58.554" v="456" actId="20577"/>
        <pc:sldMkLst>
          <pc:docMk/>
          <pc:sldMk cId="1504712754" sldId="256"/>
        </pc:sldMkLst>
        <pc:spChg chg="mod">
          <ac:chgData name="KC Alexander" userId="e9d9e20ae7ab3a17" providerId="LiveId" clId="{3EE07DD1-75A2-486C-B8CE-440B5AF06D30}" dt="2025-10-25T00:42:58.554" v="456" actId="20577"/>
          <ac:spMkLst>
            <pc:docMk/>
            <pc:sldMk cId="1504712754" sldId="256"/>
            <ac:spMk id="8" creationId="{6A0FD9BE-4376-C847-C300-0D05D092AD02}"/>
          </ac:spMkLst>
        </pc:spChg>
      </pc:sldChg>
      <pc:sldChg chg="modSp mod">
        <pc:chgData name="KC Alexander" userId="e9d9e20ae7ab3a17" providerId="LiveId" clId="{3EE07DD1-75A2-486C-B8CE-440B5AF06D30}" dt="2025-10-24T21:15:13.836" v="449" actId="14100"/>
        <pc:sldMkLst>
          <pc:docMk/>
          <pc:sldMk cId="3528428103" sldId="983"/>
        </pc:sldMkLst>
        <pc:picChg chg="mod">
          <ac:chgData name="KC Alexander" userId="e9d9e20ae7ab3a17" providerId="LiveId" clId="{3EE07DD1-75A2-486C-B8CE-440B5AF06D30}" dt="2025-10-24T21:15:13.836" v="449" actId="14100"/>
          <ac:picMkLst>
            <pc:docMk/>
            <pc:sldMk cId="3528428103" sldId="983"/>
            <ac:picMk id="3" creationId="{11BFF553-C927-6BDE-1DE2-8B01AFCAEDA7}"/>
          </ac:picMkLst>
        </pc:picChg>
      </pc:sldChg>
      <pc:sldChg chg="modSp">
        <pc:chgData name="KC Alexander" userId="e9d9e20ae7ab3a17" providerId="LiveId" clId="{3EE07DD1-75A2-486C-B8CE-440B5AF06D30}" dt="2025-10-24T21:15:24.947" v="450" actId="14826"/>
        <pc:sldMkLst>
          <pc:docMk/>
          <pc:sldMk cId="2592594244" sldId="984"/>
        </pc:sldMkLst>
        <pc:picChg chg="mod">
          <ac:chgData name="KC Alexander" userId="e9d9e20ae7ab3a17" providerId="LiveId" clId="{3EE07DD1-75A2-486C-B8CE-440B5AF06D30}" dt="2025-10-24T21:15:24.947" v="450" actId="14826"/>
          <ac:picMkLst>
            <pc:docMk/>
            <pc:sldMk cId="2592594244" sldId="984"/>
            <ac:picMk id="3" creationId="{EBA08002-0E49-6972-C854-1872AD2E97EE}"/>
          </ac:picMkLst>
        </pc:picChg>
      </pc:sldChg>
      <pc:sldChg chg="modSp">
        <pc:chgData name="KC Alexander" userId="e9d9e20ae7ab3a17" providerId="LiveId" clId="{3EE07DD1-75A2-486C-B8CE-440B5AF06D30}" dt="2025-10-24T21:15:40.591" v="451" actId="14826"/>
        <pc:sldMkLst>
          <pc:docMk/>
          <pc:sldMk cId="1239635872" sldId="985"/>
        </pc:sldMkLst>
        <pc:picChg chg="mod">
          <ac:chgData name="KC Alexander" userId="e9d9e20ae7ab3a17" providerId="LiveId" clId="{3EE07DD1-75A2-486C-B8CE-440B5AF06D30}" dt="2025-10-24T21:15:40.591" v="451" actId="14826"/>
          <ac:picMkLst>
            <pc:docMk/>
            <pc:sldMk cId="1239635872" sldId="985"/>
            <ac:picMk id="3" creationId="{D9ACF086-023F-728C-6266-8156DC4B598A}"/>
          </ac:picMkLst>
        </pc:picChg>
      </pc:sldChg>
      <pc:sldChg chg="modSp">
        <pc:chgData name="KC Alexander" userId="e9d9e20ae7ab3a17" providerId="LiveId" clId="{3EE07DD1-75A2-486C-B8CE-440B5AF06D30}" dt="2025-10-24T21:15:52.129" v="452" actId="14826"/>
        <pc:sldMkLst>
          <pc:docMk/>
          <pc:sldMk cId="548072834" sldId="986"/>
        </pc:sldMkLst>
        <pc:picChg chg="mod">
          <ac:chgData name="KC Alexander" userId="e9d9e20ae7ab3a17" providerId="LiveId" clId="{3EE07DD1-75A2-486C-B8CE-440B5AF06D30}" dt="2025-10-24T21:15:52.129" v="452" actId="14826"/>
          <ac:picMkLst>
            <pc:docMk/>
            <pc:sldMk cId="548072834" sldId="986"/>
            <ac:picMk id="3" creationId="{78125A2B-13F0-5C9B-92C7-C99CD65AB52A}"/>
          </ac:picMkLst>
        </pc:picChg>
      </pc:sldChg>
      <pc:sldChg chg="modSp">
        <pc:chgData name="KC Alexander" userId="e9d9e20ae7ab3a17" providerId="LiveId" clId="{3EE07DD1-75A2-486C-B8CE-440B5AF06D30}" dt="2025-10-24T21:16:02.793" v="453" actId="14826"/>
        <pc:sldMkLst>
          <pc:docMk/>
          <pc:sldMk cId="923161324" sldId="987"/>
        </pc:sldMkLst>
        <pc:picChg chg="mod">
          <ac:chgData name="KC Alexander" userId="e9d9e20ae7ab3a17" providerId="LiveId" clId="{3EE07DD1-75A2-486C-B8CE-440B5AF06D30}" dt="2025-10-24T21:16:02.793" v="453" actId="14826"/>
          <ac:picMkLst>
            <pc:docMk/>
            <pc:sldMk cId="923161324" sldId="987"/>
            <ac:picMk id="3" creationId="{996AF062-78F2-F366-FEE3-D54BD7A51334}"/>
          </ac:picMkLst>
        </pc:picChg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3670375806" sldId="988"/>
        </pc:sldMkLst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2041422926" sldId="989"/>
        </pc:sldMkLst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3829037700" sldId="990"/>
        </pc:sldMkLst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1437575856" sldId="991"/>
        </pc:sldMkLst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2522398833" sldId="992"/>
        </pc:sldMkLst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2702152595" sldId="993"/>
        </pc:sldMkLst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3959499062" sldId="994"/>
        </pc:sldMkLst>
      </pc:sldChg>
      <pc:sldChg chg="del">
        <pc:chgData name="KC Alexander" userId="e9d9e20ae7ab3a17" providerId="LiveId" clId="{3EE07DD1-75A2-486C-B8CE-440B5AF06D30}" dt="2025-10-24T21:16:24.427" v="454" actId="2696"/>
        <pc:sldMkLst>
          <pc:docMk/>
          <pc:sldMk cId="4134012638" sldId="99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5A9A-200F-8533-E474-E9FDA0CB3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142CE-73B6-9F06-5A84-76A93A5856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F80C5-9124-851A-6186-39A3E2C1E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8C688-B846-39FB-3779-B7490E434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55D6-0AFA-92C4-5934-DCC6D456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16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20028-8410-07CD-7BA6-1FBE9D5B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14453-4B59-8670-4015-9042ED8FD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BF24B-6FCC-A2C7-8C26-6C4FA2B4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3C712-C3DE-F56F-C085-042291D57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F008B-30B3-F340-AAFA-3CA12EE2A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9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223D4D-39BC-5626-C358-AB3F5C1933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9C031-4123-AE63-A762-BB8104AD7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EE495-C2A8-B0EE-BE3E-D2064FF1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A4D48-5077-57E6-5A3C-E34D7108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9E959-DD55-6645-2FD2-D455FC0C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138F-FFBB-705E-EFFE-159E6A2D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FC78B-3674-280A-999E-7F49405E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3E1E-8858-8F9E-4279-47EC12E5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14796-5845-6344-B8A6-27A541F4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1A9CE-A8CD-AA0B-44A8-C1160FED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D439B-6DBB-FD21-E476-7A9A7EE2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847E5-3716-D19A-E2F4-5B886B702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3C7B8-5575-6DAA-F8F0-4EE5D9CFF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83F2C-EC88-9540-C248-078581135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4C0E8-7F87-F623-AD11-868CB0E69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8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B89E-DAA2-4098-08CC-36CC8E6F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9ACFC5-70C0-7E7A-1F62-97F693EDE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16A7F-0BA4-244C-7906-9DE4E3CCB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BF2A1-E4F6-6A1A-C12B-E0163A23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A97FF-EB75-7B7B-583D-0C5023DA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90CD1-0DF8-9290-1997-90DFAA4B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7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4A24-C83D-7374-F86A-992DE24E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A97A9-8471-DB73-8304-909AA3C69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F0C40-6678-34E2-78E8-EB5A6D00B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F86A28-6028-8B71-265D-6CF8FE853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77747-A940-CF71-F131-61258C370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C7ADF-8AF8-20E4-1FC0-06BFB5EC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53BDFB-6757-9FB4-9EC3-68A06A06A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7B7125-E908-C2AC-4CEC-2D25CDA8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6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1442E-96BA-EC64-61BD-A4E4C0D2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EAB1F-D1F3-57EC-F875-2AC5D2EA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19F86-7FA2-25C4-B2EB-59840F6A1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B49E8-C26F-2636-17CF-215ABA97B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35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AF63A-53DA-12A3-6445-D6EA4F33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67A670-2596-ED2C-CB3A-0C5B026E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7408B-E627-0133-FDAF-DABBA854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8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804E-CB82-3C8C-0F67-3BD63C898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E2AB-BB40-951F-E7E8-FF14BF5E0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94F1D8-46E9-C1EF-7BDF-A493809EA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6B3BA-4970-BECB-846D-61025F3D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4D45F-3368-1FCB-8E06-CC299E3B0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BF09A7-9926-00D0-7B11-C6D1333B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D651-560C-17A3-92AC-728FAF74C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949517-8EA3-54EE-D1E5-6DAB8913F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6E348C-FE7B-CF3E-EB98-5DD9CFF80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1D18B6-E393-9AF1-0BF9-F398F10F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0B6A9-547C-CCE5-5809-ED69860D4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402BE-F88C-7F21-D7E5-EA6ABD8B6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B54581-1CE4-2738-C67C-61B47270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93D96-E14E-B5F0-F817-8A20E52BA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B854F-91C1-6CD2-E3DD-2765E650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771D6-E3E2-47D5-B48D-034AC8D578C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83AAC-88A1-AB15-FC56-088881F6D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31B23-CFC5-D6AE-1BB8-6F95D5C76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AD42-57FD-47FE-BEF1-20C072FC8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60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A0FD9BE-4376-C847-C300-0D05D092AD02}"/>
              </a:ext>
            </a:extLst>
          </p:cNvPr>
          <p:cNvSpPr txBox="1">
            <a:spLocks/>
          </p:cNvSpPr>
          <p:nvPr/>
        </p:nvSpPr>
        <p:spPr>
          <a:xfrm>
            <a:off x="0" y="21000"/>
            <a:ext cx="12192000" cy="3408000"/>
          </a:xfrm>
          <a:prstGeom prst="rect">
            <a:avLst/>
          </a:prstGeom>
        </p:spPr>
        <p:txBody>
          <a:bodyPr>
            <a:normAutofit fontScale="525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7600" dirty="0">
                <a:latin typeface="+mj-lt"/>
                <a:ea typeface="+mj-ea"/>
                <a:cs typeface="+mj-cs"/>
              </a:rPr>
              <a:t>Federal Garden Clubs of CT Awards Ceremony</a:t>
            </a:r>
            <a:br>
              <a:rPr lang="en-US" sz="6000" dirty="0">
                <a:latin typeface="+mj-lt"/>
                <a:ea typeface="+mj-ea"/>
                <a:cs typeface="+mj-cs"/>
              </a:rPr>
            </a:br>
            <a:r>
              <a:rPr lang="en-US" sz="5300" dirty="0">
                <a:latin typeface="+mj-lt"/>
                <a:ea typeface="+mj-ea"/>
                <a:cs typeface="+mj-cs"/>
              </a:rPr>
              <a:t>Honoring </a:t>
            </a:r>
            <a:r>
              <a:rPr lang="en-US" sz="5300">
                <a:latin typeface="+mj-lt"/>
                <a:ea typeface="+mj-ea"/>
                <a:cs typeface="+mj-cs"/>
              </a:rPr>
              <a:t>Rogene Gillmor </a:t>
            </a:r>
            <a:r>
              <a:rPr lang="en-US" sz="5300" dirty="0">
                <a:latin typeface="+mj-lt"/>
                <a:ea typeface="+mj-ea"/>
                <a:cs typeface="+mj-cs"/>
              </a:rPr>
              <a:t>for Outstanding Service </a:t>
            </a:r>
            <a:br>
              <a:rPr lang="en-US" sz="5300" dirty="0">
                <a:latin typeface="+mj-lt"/>
                <a:ea typeface="+mj-ea"/>
                <a:cs typeface="+mj-cs"/>
              </a:rPr>
            </a:br>
            <a:r>
              <a:rPr lang="en-US" sz="5300" dirty="0">
                <a:latin typeface="+mj-lt"/>
                <a:ea typeface="+mj-ea"/>
                <a:cs typeface="+mj-cs"/>
              </a:rPr>
              <a:t>with the Lillian M. Rathburn Award</a:t>
            </a:r>
            <a:br>
              <a:rPr lang="en-US" sz="5300" dirty="0">
                <a:latin typeface="+mj-lt"/>
                <a:ea typeface="+mj-ea"/>
                <a:cs typeface="+mj-cs"/>
              </a:rPr>
            </a:br>
            <a:r>
              <a:rPr lang="en-US" sz="5300" dirty="0">
                <a:latin typeface="+mj-lt"/>
                <a:ea typeface="+mj-ea"/>
                <a:cs typeface="+mj-cs"/>
              </a:rPr>
              <a:t>and The Haddam Garden Club with a Certificate of Achievement for Managing the Flower and Horticulture Division of the Haddam Neck Fair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br>
              <a:rPr lang="en-US" sz="4400" dirty="0">
                <a:latin typeface="+mj-lt"/>
                <a:ea typeface="+mj-ea"/>
                <a:cs typeface="+mj-cs"/>
              </a:rPr>
            </a:br>
            <a:r>
              <a:rPr lang="en-US" sz="4000" dirty="0">
                <a:latin typeface="+mj-lt"/>
                <a:ea typeface="+mj-ea"/>
                <a:cs typeface="+mj-cs"/>
              </a:rPr>
              <a:t>Aqua Turf Club, Plantsville, CT</a:t>
            </a:r>
            <a:br>
              <a:rPr lang="en-US" sz="4000" dirty="0">
                <a:latin typeface="+mj-lt"/>
                <a:ea typeface="+mj-ea"/>
                <a:cs typeface="+mj-cs"/>
              </a:rPr>
            </a:br>
            <a:r>
              <a:rPr lang="en-US" sz="4000" dirty="0">
                <a:latin typeface="+mj-lt"/>
                <a:ea typeface="+mj-ea"/>
                <a:cs typeface="+mj-cs"/>
              </a:rPr>
              <a:t>October 22, 2025</a:t>
            </a:r>
            <a:endParaRPr lang="en-US" sz="44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212431-1742-C22C-B74E-57A3038BA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81" y="3429000"/>
            <a:ext cx="2743438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2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FF553-C927-6BDE-1DE2-8B01AFCAE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0480" y="6488"/>
            <a:ext cx="4523232" cy="68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08002-0E49-6972-C854-1872AD2E9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2843" y="857596"/>
            <a:ext cx="6860770" cy="51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94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CF086-023F-728C-6266-8156DC4B5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35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25A2B-13F0-5C9B-92C7-C99CD65AB5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7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AF062-78F2-F366-FEE3-D54BD7A513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7594" y="0"/>
            <a:ext cx="461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1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58</Words>
  <Application>Microsoft Office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KC Alexander</dc:creator>
  <cp:lastModifiedBy>KC Alexander</cp:lastModifiedBy>
  <cp:revision>24</cp:revision>
  <dcterms:created xsi:type="dcterms:W3CDTF">2024-02-03T22:21:35Z</dcterms:created>
  <dcterms:modified xsi:type="dcterms:W3CDTF">2025-10-25T00:43:06Z</dcterms:modified>
</cp:coreProperties>
</file>