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843" r:id="rId3"/>
    <p:sldId id="844" r:id="rId4"/>
    <p:sldId id="845" r:id="rId5"/>
    <p:sldId id="846" r:id="rId6"/>
    <p:sldId id="847" r:id="rId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EE848-3F2D-4592-A038-3C820C366CDF}" v="1" dt="2024-02-04T22:17:53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C Alexander" userId="e9d9e20ae7ab3a17" providerId="LiveId" clId="{DE4EE848-3F2D-4592-A038-3C820C366CDF}"/>
    <pc:docChg chg="modSld">
      <pc:chgData name="KC Alexander" userId="e9d9e20ae7ab3a17" providerId="LiveId" clId="{DE4EE848-3F2D-4592-A038-3C820C366CDF}" dt="2024-02-04T22:15:11.676" v="95" actId="20577"/>
      <pc:docMkLst>
        <pc:docMk/>
      </pc:docMkLst>
      <pc:sldChg chg="modSp mod">
        <pc:chgData name="KC Alexander" userId="e9d9e20ae7ab3a17" providerId="LiveId" clId="{DE4EE848-3F2D-4592-A038-3C820C366CDF}" dt="2024-02-04T22:15:11.676" v="95" actId="20577"/>
        <pc:sldMkLst>
          <pc:docMk/>
          <pc:sldMk cId="1504712754" sldId="256"/>
        </pc:sldMkLst>
        <pc:spChg chg="mod">
          <ac:chgData name="KC Alexander" userId="e9d9e20ae7ab3a17" providerId="LiveId" clId="{DE4EE848-3F2D-4592-A038-3C820C366CDF}" dt="2024-02-04T22:15:11.676" v="95" actId="20577"/>
          <ac:spMkLst>
            <pc:docMk/>
            <pc:sldMk cId="1504712754" sldId="256"/>
            <ac:spMk id="8" creationId="{6A0FD9BE-4376-C847-C300-0D05D092AD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5A9A-200F-8533-E474-E9FDA0CB3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142CE-73B6-9F06-5A84-76A93A585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F80C5-9124-851A-6186-39A3E2C1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8C688-B846-39FB-3779-B7490E43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C55D6-0AFA-92C4-5934-DCC6D456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0028-8410-07CD-7BA6-1FBE9D5B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14453-4B59-8670-4015-9042ED8FD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BF24B-6FCC-A2C7-8C26-6C4FA2B4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C712-C3DE-F56F-C085-042291D5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F008B-30B3-F340-AAFA-3CA12EE2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23D4D-39BC-5626-C358-AB3F5C193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9C031-4123-AE63-A762-BB8104AD7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EE495-C2A8-B0EE-BE3E-D2064FF1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A4D48-5077-57E6-5A3C-E34D7108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9E959-DD55-6645-2FD2-D455FC0C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138F-FFBB-705E-EFFE-159E6A2D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C78B-3674-280A-999E-7F49405E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53E1E-8858-8F9E-4279-47EC12E5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14796-5845-6344-B8A6-27A541F4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1A9CE-A8CD-AA0B-44A8-C1160FED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439B-6DBB-FD21-E476-7A9A7EE2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847E5-3716-D19A-E2F4-5B886B70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3C7B8-5575-6DAA-F8F0-4EE5D9CF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3F2C-EC88-9540-C248-07858113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4C0E8-7F87-F623-AD11-868CB0E6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8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B89E-DAA2-4098-08CC-36CC8E6F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ACFC5-70C0-7E7A-1F62-97F693EDE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16A7F-0BA4-244C-7906-9DE4E3CCB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BF2A1-E4F6-6A1A-C12B-E0163A23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A97FF-EB75-7B7B-583D-0C5023DA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90CD1-0DF8-9290-1997-90DFAA4B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7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4A24-C83D-7374-F86A-992DE24E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A97A9-8471-DB73-8304-909AA3C69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F0C40-6678-34E2-78E8-EB5A6D00B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F86A28-6028-8B71-265D-6CF8FE853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C77747-A940-CF71-F131-61258C370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C7ADF-8AF8-20E4-1FC0-06BFB5EC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3BDFB-6757-9FB4-9EC3-68A06A06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B7125-E908-C2AC-4CEC-2D25CDA8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1442E-96BA-EC64-61BD-A4E4C0D29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2EAB1F-D1F3-57EC-F875-2AC5D2EA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19F86-7FA2-25C4-B2EB-59840F6A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AB49E8-C26F-2636-17CF-215ABA97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3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9AF63A-53DA-12A3-6445-D6EA4F33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67A670-2596-ED2C-CB3A-0C5B026E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7408B-E627-0133-FDAF-DABBA854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8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7804E-CB82-3C8C-0F67-3BD63C89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E2AB-BB40-951F-E7E8-FF14BF5E0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4F1D8-46E9-C1EF-7BDF-A493809EA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6B3BA-4970-BECB-846D-61025F3D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4D45F-3368-1FCB-8E06-CC299E3B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F09A7-9926-00D0-7B11-C6D1333B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7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D651-560C-17A3-92AC-728FAF74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949517-8EA3-54EE-D1E5-6DAB8913F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E348C-FE7B-CF3E-EB98-5DD9CFF80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D18B6-E393-9AF1-0BF9-F398F10F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0B6A9-547C-CCE5-5809-ED69860D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402BE-F88C-7F21-D7E5-EA6ABD8B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B54581-1CE4-2738-C67C-61B47270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93D96-E14E-B5F0-F817-8A20E52BA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B854F-91C1-6CD2-E3DD-2765E6506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71D6-E3E2-47D5-B48D-034AC8D578C6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83AAC-88A1-AB15-FC56-088881F6D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31B23-CFC5-D6AE-1BB8-6F95D5C76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DAD42-57FD-47FE-BEF1-20C072FC8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607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A0FD9BE-4376-C847-C300-0D05D092AD02}"/>
              </a:ext>
            </a:extLst>
          </p:cNvPr>
          <p:cNvSpPr txBox="1">
            <a:spLocks/>
          </p:cNvSpPr>
          <p:nvPr/>
        </p:nvSpPr>
        <p:spPr>
          <a:xfrm>
            <a:off x="953729" y="141445"/>
            <a:ext cx="10304206" cy="3132697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4800" dirty="0">
                <a:latin typeface="+mj-lt"/>
                <a:ea typeface="+mj-ea"/>
                <a:cs typeface="+mj-cs"/>
              </a:rPr>
              <a:t>Haddam Garden Club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Welcome Sign Replacement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Rt. 81 Connector, Haddam, CT</a:t>
            </a:r>
            <a:br>
              <a:rPr lang="en-US" sz="4400" dirty="0">
                <a:latin typeface="+mj-lt"/>
                <a:ea typeface="+mj-ea"/>
                <a:cs typeface="+mj-cs"/>
              </a:rPr>
            </a:br>
            <a:r>
              <a:rPr lang="en-US" sz="4400" dirty="0">
                <a:latin typeface="+mj-lt"/>
                <a:ea typeface="+mj-ea"/>
                <a:cs typeface="+mj-cs"/>
              </a:rPr>
              <a:t>September 27, 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212431-1742-C22C-B74E-57A3038BA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297" y="3429000"/>
            <a:ext cx="2743438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1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gc welcome haddam ext 7   092721">
            <a:extLst>
              <a:ext uri="{FF2B5EF4-FFF2-40B4-BE49-F238E27FC236}">
                <a16:creationId xmlns:a16="http://schemas.microsoft.com/office/drawing/2014/main" id="{99338085-7962-9A53-564B-7EE4A3C0E7A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1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gc welcome haddam ext 7b  092721">
            <a:extLst>
              <a:ext uri="{FF2B5EF4-FFF2-40B4-BE49-F238E27FC236}">
                <a16:creationId xmlns:a16="http://schemas.microsoft.com/office/drawing/2014/main" id="{DBCFB531-F8DD-E29F-D495-36A4559D4D6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788" y="0"/>
            <a:ext cx="84788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3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gc welcome haddam rte 81  092721">
            <a:extLst>
              <a:ext uri="{FF2B5EF4-FFF2-40B4-BE49-F238E27FC236}">
                <a16:creationId xmlns:a16="http://schemas.microsoft.com/office/drawing/2014/main" id="{781ED434-D4F3-C401-3F0D-A37F264F1A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6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gc welcome haddam rte 81d 09282021">
            <a:extLst>
              <a:ext uri="{FF2B5EF4-FFF2-40B4-BE49-F238E27FC236}">
                <a16:creationId xmlns:a16="http://schemas.microsoft.com/office/drawing/2014/main" id="{442856EF-E1CD-AA8D-933B-D9087E61CFC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713" y="0"/>
            <a:ext cx="8156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0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2280">
            <a:extLst>
              <a:ext uri="{FF2B5EF4-FFF2-40B4-BE49-F238E27FC236}">
                <a16:creationId xmlns:a16="http://schemas.microsoft.com/office/drawing/2014/main" id="{42E6F628-18AB-B6D7-C345-00CFF72AFF0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5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 Alexander</dc:creator>
  <cp:lastModifiedBy>KC Alexander</cp:lastModifiedBy>
  <cp:revision>19</cp:revision>
  <dcterms:created xsi:type="dcterms:W3CDTF">2024-02-03T22:21:35Z</dcterms:created>
  <dcterms:modified xsi:type="dcterms:W3CDTF">2024-02-04T22:18:02Z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679336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