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7" r:id="rId3"/>
    <p:sldId id="798" r:id="rId4"/>
    <p:sldId id="799" r:id="rId5"/>
    <p:sldId id="800" r:id="rId6"/>
    <p:sldId id="801" r:id="rId7"/>
    <p:sldId id="802" r:id="rId8"/>
    <p:sldId id="803" r:id="rId9"/>
    <p:sldId id="805" r:id="rId10"/>
    <p:sldId id="804" r:id="rId11"/>
    <p:sldId id="819" r:id="rId12"/>
    <p:sldId id="806" r:id="rId13"/>
    <p:sldId id="807" r:id="rId14"/>
    <p:sldId id="808" r:id="rId15"/>
    <p:sldId id="809" r:id="rId16"/>
    <p:sldId id="810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4EA86-6290-498B-B4C7-B1388BA815A9}" v="20" dt="2025-05-10T22:20:28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8" autoAdjust="0"/>
    <p:restoredTop sz="94660"/>
  </p:normalViewPr>
  <p:slideViewPr>
    <p:cSldViewPr snapToGrid="0">
      <p:cViewPr varScale="1">
        <p:scale>
          <a:sx n="58" d="100"/>
          <a:sy n="58" d="100"/>
        </p:scale>
        <p:origin x="6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1C84EA86-6290-498B-B4C7-B1388BA815A9}"/>
    <pc:docChg chg="custSel delSld modSld">
      <pc:chgData name="KC Alexander" userId="e9d9e20ae7ab3a17" providerId="LiveId" clId="{1C84EA86-6290-498B-B4C7-B1388BA815A9}" dt="2025-05-10T22:21:12.384" v="168" actId="2696"/>
      <pc:docMkLst>
        <pc:docMk/>
      </pc:docMkLst>
      <pc:sldChg chg="modSp">
        <pc:chgData name="KC Alexander" userId="e9d9e20ae7ab3a17" providerId="LiveId" clId="{1C84EA86-6290-498B-B4C7-B1388BA815A9}" dt="2025-05-10T22:02:42.385" v="0" actId="14826"/>
        <pc:sldMkLst>
          <pc:docMk/>
          <pc:sldMk cId="3877197507" sldId="797"/>
        </pc:sldMkLst>
        <pc:picChg chg="mod">
          <ac:chgData name="KC Alexander" userId="e9d9e20ae7ab3a17" providerId="LiveId" clId="{1C84EA86-6290-498B-B4C7-B1388BA815A9}" dt="2025-05-10T22:02:42.385" v="0" actId="14826"/>
          <ac:picMkLst>
            <pc:docMk/>
            <pc:sldMk cId="3877197507" sldId="797"/>
            <ac:picMk id="3" creationId="{93BAE837-86D7-DE1E-1987-741F7396DFAB}"/>
          </ac:picMkLst>
        </pc:picChg>
      </pc:sldChg>
      <pc:sldChg chg="addSp delSp modSp mod">
        <pc:chgData name="KC Alexander" userId="e9d9e20ae7ab3a17" providerId="LiveId" clId="{1C84EA86-6290-498B-B4C7-B1388BA815A9}" dt="2025-05-10T22:07:47.119" v="28" actId="1076"/>
        <pc:sldMkLst>
          <pc:docMk/>
          <pc:sldMk cId="1452953291" sldId="798"/>
        </pc:sldMkLst>
        <pc:picChg chg="del mod">
          <ac:chgData name="KC Alexander" userId="e9d9e20ae7ab3a17" providerId="LiveId" clId="{1C84EA86-6290-498B-B4C7-B1388BA815A9}" dt="2025-05-10T22:06:57.292" v="2" actId="478"/>
          <ac:picMkLst>
            <pc:docMk/>
            <pc:sldMk cId="1452953291" sldId="798"/>
            <ac:picMk id="3" creationId="{4492EB70-449F-105E-CA1D-8429E83F8C95}"/>
          </ac:picMkLst>
        </pc:picChg>
        <pc:picChg chg="add mod">
          <ac:chgData name="KC Alexander" userId="e9d9e20ae7ab3a17" providerId="LiveId" clId="{1C84EA86-6290-498B-B4C7-B1388BA815A9}" dt="2025-05-10T22:07:47.119" v="28" actId="1076"/>
          <ac:picMkLst>
            <pc:docMk/>
            <pc:sldMk cId="1452953291" sldId="798"/>
            <ac:picMk id="4" creationId="{32B94072-90FB-A719-FA6F-3AED96A415AB}"/>
          </ac:picMkLst>
        </pc:picChg>
      </pc:sldChg>
      <pc:sldChg chg="modSp mod">
        <pc:chgData name="KC Alexander" userId="e9d9e20ae7ab3a17" providerId="LiveId" clId="{1C84EA86-6290-498B-B4C7-B1388BA815A9}" dt="2025-05-10T22:14:40.734" v="30" actId="1076"/>
        <pc:sldMkLst>
          <pc:docMk/>
          <pc:sldMk cId="810347045" sldId="799"/>
        </pc:sldMkLst>
        <pc:picChg chg="mod">
          <ac:chgData name="KC Alexander" userId="e9d9e20ae7ab3a17" providerId="LiveId" clId="{1C84EA86-6290-498B-B4C7-B1388BA815A9}" dt="2025-05-10T22:14:40.734" v="30" actId="1076"/>
          <ac:picMkLst>
            <pc:docMk/>
            <pc:sldMk cId="810347045" sldId="799"/>
            <ac:picMk id="3" creationId="{02E885A3-B92C-26CC-98FA-18E1DBBB0C52}"/>
          </ac:picMkLst>
        </pc:picChg>
      </pc:sldChg>
      <pc:sldChg chg="addSp delSp modSp mod">
        <pc:chgData name="KC Alexander" userId="e9d9e20ae7ab3a17" providerId="LiveId" clId="{1C84EA86-6290-498B-B4C7-B1388BA815A9}" dt="2025-05-10T22:15:03.262" v="35" actId="962"/>
        <pc:sldMkLst>
          <pc:docMk/>
          <pc:sldMk cId="4064534347" sldId="800"/>
        </pc:sldMkLst>
        <pc:picChg chg="del mod">
          <ac:chgData name="KC Alexander" userId="e9d9e20ae7ab3a17" providerId="LiveId" clId="{1C84EA86-6290-498B-B4C7-B1388BA815A9}" dt="2025-05-10T22:14:54.963" v="32" actId="478"/>
          <ac:picMkLst>
            <pc:docMk/>
            <pc:sldMk cId="4064534347" sldId="800"/>
            <ac:picMk id="3" creationId="{EF738CD7-293B-89B1-13A3-2C605E66023E}"/>
          </ac:picMkLst>
        </pc:picChg>
        <pc:picChg chg="add mod">
          <ac:chgData name="KC Alexander" userId="e9d9e20ae7ab3a17" providerId="LiveId" clId="{1C84EA86-6290-498B-B4C7-B1388BA815A9}" dt="2025-05-10T22:15:03.262" v="35" actId="962"/>
          <ac:picMkLst>
            <pc:docMk/>
            <pc:sldMk cId="4064534347" sldId="800"/>
            <ac:picMk id="4" creationId="{FCEEEC8F-302E-3786-5A2A-9E6848AFFF1D}"/>
          </ac:picMkLst>
        </pc:picChg>
      </pc:sldChg>
      <pc:sldChg chg="modSp">
        <pc:chgData name="KC Alexander" userId="e9d9e20ae7ab3a17" providerId="LiveId" clId="{1C84EA86-6290-498B-B4C7-B1388BA815A9}" dt="2025-05-10T22:15:15.641" v="36" actId="14826"/>
        <pc:sldMkLst>
          <pc:docMk/>
          <pc:sldMk cId="2428451636" sldId="801"/>
        </pc:sldMkLst>
        <pc:picChg chg="mod">
          <ac:chgData name="KC Alexander" userId="e9d9e20ae7ab3a17" providerId="LiveId" clId="{1C84EA86-6290-498B-B4C7-B1388BA815A9}" dt="2025-05-10T22:15:15.641" v="36" actId="14826"/>
          <ac:picMkLst>
            <pc:docMk/>
            <pc:sldMk cId="2428451636" sldId="801"/>
            <ac:picMk id="3" creationId="{42DED86C-311E-0D37-968A-E802241AFE76}"/>
          </ac:picMkLst>
        </pc:picChg>
      </pc:sldChg>
      <pc:sldChg chg="modSp mod">
        <pc:chgData name="KC Alexander" userId="e9d9e20ae7ab3a17" providerId="LiveId" clId="{1C84EA86-6290-498B-B4C7-B1388BA815A9}" dt="2025-05-10T22:15:50.221" v="59" actId="1076"/>
        <pc:sldMkLst>
          <pc:docMk/>
          <pc:sldMk cId="4293797667" sldId="802"/>
        </pc:sldMkLst>
        <pc:picChg chg="mod">
          <ac:chgData name="KC Alexander" userId="e9d9e20ae7ab3a17" providerId="LiveId" clId="{1C84EA86-6290-498B-B4C7-B1388BA815A9}" dt="2025-05-10T22:15:50.221" v="59" actId="1076"/>
          <ac:picMkLst>
            <pc:docMk/>
            <pc:sldMk cId="4293797667" sldId="802"/>
            <ac:picMk id="3" creationId="{FF0B08AD-EBE1-1E5B-DEDE-42C3C77E592C}"/>
          </ac:picMkLst>
        </pc:picChg>
      </pc:sldChg>
      <pc:sldChg chg="addSp delSp modSp mod">
        <pc:chgData name="KC Alexander" userId="e9d9e20ae7ab3a17" providerId="LiveId" clId="{1C84EA86-6290-498B-B4C7-B1388BA815A9}" dt="2025-05-10T22:19:08.451" v="113" actId="962"/>
        <pc:sldMkLst>
          <pc:docMk/>
          <pc:sldMk cId="895653204" sldId="803"/>
        </pc:sldMkLst>
        <pc:picChg chg="del mod">
          <ac:chgData name="KC Alexander" userId="e9d9e20ae7ab3a17" providerId="LiveId" clId="{1C84EA86-6290-498B-B4C7-B1388BA815A9}" dt="2025-05-10T22:18:58.998" v="110" actId="478"/>
          <ac:picMkLst>
            <pc:docMk/>
            <pc:sldMk cId="895653204" sldId="803"/>
            <ac:picMk id="3" creationId="{612C525F-288D-1511-A560-861A4349967A}"/>
          </ac:picMkLst>
        </pc:picChg>
        <pc:picChg chg="add mod">
          <ac:chgData name="KC Alexander" userId="e9d9e20ae7ab3a17" providerId="LiveId" clId="{1C84EA86-6290-498B-B4C7-B1388BA815A9}" dt="2025-05-10T22:19:08.451" v="113" actId="962"/>
          <ac:picMkLst>
            <pc:docMk/>
            <pc:sldMk cId="895653204" sldId="803"/>
            <ac:picMk id="4" creationId="{685D5A00-B8A6-B0B1-9CD9-5F84871BA35A}"/>
          </ac:picMkLst>
        </pc:picChg>
      </pc:sldChg>
      <pc:sldChg chg="modSp">
        <pc:chgData name="KC Alexander" userId="e9d9e20ae7ab3a17" providerId="LiveId" clId="{1C84EA86-6290-498B-B4C7-B1388BA815A9}" dt="2025-05-10T22:18:23.335" v="84" actId="14826"/>
        <pc:sldMkLst>
          <pc:docMk/>
          <pc:sldMk cId="3420544307" sldId="804"/>
        </pc:sldMkLst>
        <pc:picChg chg="mod">
          <ac:chgData name="KC Alexander" userId="e9d9e20ae7ab3a17" providerId="LiveId" clId="{1C84EA86-6290-498B-B4C7-B1388BA815A9}" dt="2025-05-10T22:18:23.335" v="84" actId="14826"/>
          <ac:picMkLst>
            <pc:docMk/>
            <pc:sldMk cId="3420544307" sldId="804"/>
            <ac:picMk id="3" creationId="{51D67B8A-52EF-5E67-372D-FDD7968FF876}"/>
          </ac:picMkLst>
        </pc:picChg>
      </pc:sldChg>
      <pc:sldChg chg="modSp mod">
        <pc:chgData name="KC Alexander" userId="e9d9e20ae7ab3a17" providerId="LiveId" clId="{1C84EA86-6290-498B-B4C7-B1388BA815A9}" dt="2025-05-10T22:18:14.469" v="83" actId="1076"/>
        <pc:sldMkLst>
          <pc:docMk/>
          <pc:sldMk cId="925715180" sldId="805"/>
        </pc:sldMkLst>
        <pc:picChg chg="mod">
          <ac:chgData name="KC Alexander" userId="e9d9e20ae7ab3a17" providerId="LiveId" clId="{1C84EA86-6290-498B-B4C7-B1388BA815A9}" dt="2025-05-10T22:18:14.469" v="83" actId="1076"/>
          <ac:picMkLst>
            <pc:docMk/>
            <pc:sldMk cId="925715180" sldId="805"/>
            <ac:picMk id="3" creationId="{785FD038-1084-B0DE-0DB2-14043740C35B}"/>
          </ac:picMkLst>
        </pc:picChg>
      </pc:sldChg>
      <pc:sldChg chg="modSp mod">
        <pc:chgData name="KC Alexander" userId="e9d9e20ae7ab3a17" providerId="LiveId" clId="{1C84EA86-6290-498B-B4C7-B1388BA815A9}" dt="2025-05-10T22:19:37.274" v="136" actId="1076"/>
        <pc:sldMkLst>
          <pc:docMk/>
          <pc:sldMk cId="3477420009" sldId="806"/>
        </pc:sldMkLst>
        <pc:picChg chg="mod">
          <ac:chgData name="KC Alexander" userId="e9d9e20ae7ab3a17" providerId="LiveId" clId="{1C84EA86-6290-498B-B4C7-B1388BA815A9}" dt="2025-05-10T22:19:37.274" v="136" actId="1076"/>
          <ac:picMkLst>
            <pc:docMk/>
            <pc:sldMk cId="3477420009" sldId="806"/>
            <ac:picMk id="3" creationId="{D433200D-B4FA-5E52-D4C0-0AF93340473E}"/>
          </ac:picMkLst>
        </pc:picChg>
      </pc:sldChg>
      <pc:sldChg chg="modSp">
        <pc:chgData name="KC Alexander" userId="e9d9e20ae7ab3a17" providerId="LiveId" clId="{1C84EA86-6290-498B-B4C7-B1388BA815A9}" dt="2025-05-10T22:19:47.028" v="137" actId="14826"/>
        <pc:sldMkLst>
          <pc:docMk/>
          <pc:sldMk cId="4077752021" sldId="807"/>
        </pc:sldMkLst>
        <pc:picChg chg="mod">
          <ac:chgData name="KC Alexander" userId="e9d9e20ae7ab3a17" providerId="LiveId" clId="{1C84EA86-6290-498B-B4C7-B1388BA815A9}" dt="2025-05-10T22:19:47.028" v="137" actId="14826"/>
          <ac:picMkLst>
            <pc:docMk/>
            <pc:sldMk cId="4077752021" sldId="807"/>
            <ac:picMk id="3" creationId="{ECB3A633-279A-6257-D92F-48C7AC8FE010}"/>
          </ac:picMkLst>
        </pc:picChg>
      </pc:sldChg>
      <pc:sldChg chg="addSp delSp modSp mod">
        <pc:chgData name="KC Alexander" userId="e9d9e20ae7ab3a17" providerId="LiveId" clId="{1C84EA86-6290-498B-B4C7-B1388BA815A9}" dt="2025-05-10T22:20:08.164" v="142" actId="962"/>
        <pc:sldMkLst>
          <pc:docMk/>
          <pc:sldMk cId="1494203861" sldId="808"/>
        </pc:sldMkLst>
        <pc:picChg chg="del mod">
          <ac:chgData name="KC Alexander" userId="e9d9e20ae7ab3a17" providerId="LiveId" clId="{1C84EA86-6290-498B-B4C7-B1388BA815A9}" dt="2025-05-10T22:19:59.528" v="139" actId="478"/>
          <ac:picMkLst>
            <pc:docMk/>
            <pc:sldMk cId="1494203861" sldId="808"/>
            <ac:picMk id="3" creationId="{D7622410-463B-B7E7-2BD9-6CF36A95096E}"/>
          </ac:picMkLst>
        </pc:picChg>
        <pc:picChg chg="add mod">
          <ac:chgData name="KC Alexander" userId="e9d9e20ae7ab3a17" providerId="LiveId" clId="{1C84EA86-6290-498B-B4C7-B1388BA815A9}" dt="2025-05-10T22:20:08.164" v="142" actId="962"/>
          <ac:picMkLst>
            <pc:docMk/>
            <pc:sldMk cId="1494203861" sldId="808"/>
            <ac:picMk id="4" creationId="{438F6ADB-FBF2-6875-78B9-CADC3D0B0F3D}"/>
          </ac:picMkLst>
        </pc:picChg>
      </pc:sldChg>
      <pc:sldChg chg="modSp">
        <pc:chgData name="KC Alexander" userId="e9d9e20ae7ab3a17" providerId="LiveId" clId="{1C84EA86-6290-498B-B4C7-B1388BA815A9}" dt="2025-05-10T22:20:19.519" v="143" actId="14826"/>
        <pc:sldMkLst>
          <pc:docMk/>
          <pc:sldMk cId="2902609882" sldId="809"/>
        </pc:sldMkLst>
        <pc:picChg chg="mod">
          <ac:chgData name="KC Alexander" userId="e9d9e20ae7ab3a17" providerId="LiveId" clId="{1C84EA86-6290-498B-B4C7-B1388BA815A9}" dt="2025-05-10T22:20:19.519" v="143" actId="14826"/>
          <ac:picMkLst>
            <pc:docMk/>
            <pc:sldMk cId="2902609882" sldId="809"/>
            <ac:picMk id="3" creationId="{61E2F22D-038C-5358-7AB2-FAECF2A864C5}"/>
          </ac:picMkLst>
        </pc:picChg>
      </pc:sldChg>
      <pc:sldChg chg="modSp mod">
        <pc:chgData name="KC Alexander" userId="e9d9e20ae7ab3a17" providerId="LiveId" clId="{1C84EA86-6290-498B-B4C7-B1388BA815A9}" dt="2025-05-10T22:20:45.842" v="166" actId="1076"/>
        <pc:sldMkLst>
          <pc:docMk/>
          <pc:sldMk cId="2281660255" sldId="810"/>
        </pc:sldMkLst>
        <pc:picChg chg="mod">
          <ac:chgData name="KC Alexander" userId="e9d9e20ae7ab3a17" providerId="LiveId" clId="{1C84EA86-6290-498B-B4C7-B1388BA815A9}" dt="2025-05-10T22:20:45.842" v="166" actId="1076"/>
          <ac:picMkLst>
            <pc:docMk/>
            <pc:sldMk cId="2281660255" sldId="810"/>
            <ac:picMk id="3" creationId="{51E174DE-5256-A18E-C146-B5E3CCB9A264}"/>
          </ac:picMkLst>
        </pc:picChg>
      </pc:sldChg>
      <pc:sldChg chg="del">
        <pc:chgData name="KC Alexander" userId="e9d9e20ae7ab3a17" providerId="LiveId" clId="{1C84EA86-6290-498B-B4C7-B1388BA815A9}" dt="2025-05-10T22:21:12.384" v="168" actId="2696"/>
        <pc:sldMkLst>
          <pc:docMk/>
          <pc:sldMk cId="2079393791" sldId="811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961466575" sldId="812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176503518" sldId="813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798515417" sldId="814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570623233" sldId="815"/>
        </pc:sldMkLst>
      </pc:sldChg>
      <pc:sldChg chg="modSp mod">
        <pc:chgData name="KC Alexander" userId="e9d9e20ae7ab3a17" providerId="LiveId" clId="{1C84EA86-6290-498B-B4C7-B1388BA815A9}" dt="2025-05-10T22:18:54.301" v="109" actId="1076"/>
        <pc:sldMkLst>
          <pc:docMk/>
          <pc:sldMk cId="169218237" sldId="819"/>
        </pc:sldMkLst>
        <pc:picChg chg="mod">
          <ac:chgData name="KC Alexander" userId="e9d9e20ae7ab3a17" providerId="LiveId" clId="{1C84EA86-6290-498B-B4C7-B1388BA815A9}" dt="2025-05-10T22:18:54.301" v="109" actId="1076"/>
          <ac:picMkLst>
            <pc:docMk/>
            <pc:sldMk cId="169218237" sldId="819"/>
            <ac:picMk id="3" creationId="{C7A923C5-7FE4-E68F-C583-F6CE64655D33}"/>
          </ac:picMkLst>
        </pc:picChg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291645125" sldId="820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1154741190" sldId="823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1379286210" sldId="824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2662824968" sldId="825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772173904" sldId="826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327479698" sldId="827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2000193319" sldId="828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354081244" sldId="829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139319017" sldId="830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1642661160" sldId="831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100904945" sldId="832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540109016" sldId="833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528348012" sldId="834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2629936468" sldId="835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532835548" sldId="836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879668662" sldId="837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1758972538" sldId="838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2607392790" sldId="839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2496336459" sldId="840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4108000546" sldId="841"/>
        </pc:sldMkLst>
      </pc:sldChg>
      <pc:sldChg chg="del">
        <pc:chgData name="KC Alexander" userId="e9d9e20ae7ab3a17" providerId="LiveId" clId="{1C84EA86-6290-498B-B4C7-B1388BA815A9}" dt="2025-05-10T22:21:08.010" v="167" actId="47"/>
        <pc:sldMkLst>
          <pc:docMk/>
          <pc:sldMk cId="3665949943" sldId="84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614516" y="121780"/>
            <a:ext cx="11366090" cy="3408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Celebrating 95 Years – Recognition by FGCT and  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Spring Bulb Presentation by Cathy Bowe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Haddam Community Center, Haddam, CT</a:t>
            </a:r>
            <a:br>
              <a:rPr lang="en-US" sz="4000" dirty="0">
                <a:latin typeface="+mj-lt"/>
                <a:ea typeface="+mj-ea"/>
                <a:cs typeface="+mj-cs"/>
              </a:rPr>
            </a:br>
            <a:r>
              <a:rPr lang="en-US" sz="4000" dirty="0">
                <a:latin typeface="+mj-lt"/>
                <a:ea typeface="+mj-ea"/>
                <a:cs typeface="+mj-cs"/>
              </a:rPr>
              <a:t>April 9, 2025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842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67B8A-52EF-5E67-372D-FDD7968FF876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t="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4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7C485-C649-7CA8-6828-B9702F8A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923C5-7FE4-E68F-C583-F6CE64655D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8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33200D-B4FA-5E52-D4C0-0AF9334047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20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3A633-279A-6257-D92F-48C7AC8FE0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2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with long hair wearing gloves and gloves holding a potted plant&#10;&#10;AI-generated content may be incorrect.">
            <a:extLst>
              <a:ext uri="{FF2B5EF4-FFF2-40B4-BE49-F238E27FC236}">
                <a16:creationId xmlns:a16="http://schemas.microsoft.com/office/drawing/2014/main" id="{438F6ADB-FBF2-6875-78B9-CADC3D0B0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0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2F22D-038C-5358-7AB2-FAECF2A864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67000" y="867563"/>
            <a:ext cx="685799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9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E174DE-5256-A18E-C146-B5E3CCB9A2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AE837-86D7-DE1E-1987-741F7396DF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76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9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EFDB412-E777-0078-F60F-DCE1A4855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82194" y="3050852"/>
            <a:ext cx="6858001" cy="756295"/>
          </a:xfrm>
          <a:prstGeom prst="rect">
            <a:avLst/>
          </a:prstGeom>
          <a:ln>
            <a:noFill/>
          </a:ln>
          <a:effectLst>
            <a:outerShdw blurRad="203200" dist="101600" dir="93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94072-90FB-A719-FA6F-3AED96A41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5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885A3-B92C-26CC-98FA-18E1DBBB0C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868872" y="883920"/>
            <a:ext cx="682752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4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certificate of merit with a gold seal&#10;&#10;AI-generated content may be incorrect.">
            <a:extLst>
              <a:ext uri="{FF2B5EF4-FFF2-40B4-BE49-F238E27FC236}">
                <a16:creationId xmlns:a16="http://schemas.microsoft.com/office/drawing/2014/main" id="{FCEEEC8F-302E-3786-5A2A-9E6848AFF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57" y="0"/>
            <a:ext cx="524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347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ED86C-311E-0D37-968A-E802241AFE76}"/>
              </a:ext>
            </a:extLst>
          </p:cNvPr>
          <p:cNvPicPr>
            <a:picLocks noChangeAspect="1" noGrp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r="16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0B08AD-EBE1-1E5B-DEDE-42C3C77E59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9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oup of people standing around a table with food&#10;&#10;AI-generated content may be incorrect.">
            <a:extLst>
              <a:ext uri="{FF2B5EF4-FFF2-40B4-BE49-F238E27FC236}">
                <a16:creationId xmlns:a16="http://schemas.microsoft.com/office/drawing/2014/main" id="{685D5A00-B8A6-B0B1-9CD9-5F84871BA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53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FD038-1084-B0DE-0DB2-14043740C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1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24</cp:revision>
  <dcterms:created xsi:type="dcterms:W3CDTF">2024-02-03T22:21:35Z</dcterms:created>
  <dcterms:modified xsi:type="dcterms:W3CDTF">2025-05-10T22:21:16Z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1143117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