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3595A7-E6E1-48A0-B602-F6C7EA2DEF6A}" v="8" dt="2024-02-03T22:14:45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F7D9-BFCC-A03C-F90F-A640AECAB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68523-A2E9-ED10-263C-9BBF7D39F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C1C45-FB44-0093-2A62-C25B1BF6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01847-CBA4-AB13-2969-A67B3993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01B5-1C96-B3FF-89F0-D5DAF0F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2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3B99-086E-3DFF-F2B1-E975FDA5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1A59-268E-830F-DEA5-973B6DB23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D94E-AA7C-5966-4BE2-FF834DA9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7E9F-72D4-130D-71BE-EE95E5A8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19D3F-FAFD-B66E-3A21-F5229FCD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1B091-93A8-4966-38F6-627111B70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3C152-349C-454E-44EC-325D10E4E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72142-97A6-FC8D-1A30-66856B1F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8C27B-EFA3-29CD-F6C7-D97F6E9F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8992C-5311-2C0C-B35F-E791CC14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7F5B-8C57-7B2C-7864-BCB756A2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2F689-3F49-CBA9-1E41-CA62F402D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3EF72-527B-104A-92EC-0D2A846F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872E3-189C-CA7B-0D6A-AA7479AB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F9BF-4743-4DED-87C7-80A3E870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6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B433-B6BF-6C14-BE13-99C878FD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E4041-BBC0-2CDA-1B59-DF0B6817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8C53-CF32-7C2F-CD32-37654877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76487-7DCA-0D52-E1F4-75848D4A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28348-CDA9-943A-4245-298511A5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3383-E0B0-7195-DFBE-B69F6DA9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C904-C5E6-A25E-023B-2BEA06925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2800-B21A-601B-1D44-AD74BACFA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75D88-83B8-CB31-4476-34257076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0792B-A56E-CAC7-11D4-406C6A2E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F0B06-EC5B-A6CE-382D-78FABACD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1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F395-5D30-96C1-99CD-F4A039CA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EEBA4-A288-AA09-8185-E5B98AA8D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64128-D22D-350F-1F51-4067C2912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27C9E-8371-FBDE-11B6-DAC4278D7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18CF3-60A1-5138-C876-3C818C525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CBFE7-7C80-DD6F-5E2A-9C892615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AAE7C-56CB-34D9-5499-EE8CA29D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19744-007B-6DAD-3837-36CE1973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5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9C20-CDB4-3AFD-82DD-DE858D52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FB935-45A1-9020-07FF-ECB443A5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049D-FB98-2D4E-A8CD-CD9FAF50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41235-FFB2-FCC5-F7D5-1C985FDB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5D628-DA9B-DB62-7762-03C043CA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C86CB-D2FD-00CD-E150-7A119019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FAE67-F2A4-184C-91A1-76EF7DA2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9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0AC7-F401-E481-027A-2427616F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6A81-E0B2-0325-5374-150ADCF6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392D7-EDAC-482A-7663-AF3BD2413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1A961-87C0-6DA6-BE80-B2C0C6A6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151AB-944C-1B58-948A-D8D4F6E1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0B754-C793-CB09-AD95-9A1E4043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2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7F58-BF57-5FC6-01F5-14C07A8B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DA135-BCF6-9528-0249-76DF7695B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5AED5-DB90-0C5C-E114-A26580C2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F6983-A345-339B-5646-D35E320E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613CD-F091-4674-DF46-E547A59F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C46B5-285D-22FE-EC3C-661041F4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CBF41-2D5A-7853-4908-5C7C2D4F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A39CB-407F-9D1D-A890-5830AA2EB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2161-BA9E-17B6-E964-CE609A772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62C89-7801-4EC7-A0AA-B54853477EFB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C428-1105-2D11-CCB2-3E8A12E71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2A49E-CEFC-217D-8B4C-968765C10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D7F4-E1FE-4EEA-97B1-2D35F4FE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33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5C2ABC-B8D1-9C41-B7F2-41D18007AFED}"/>
              </a:ext>
            </a:extLst>
          </p:cNvPr>
          <p:cNvSpPr txBox="1">
            <a:spLocks/>
          </p:cNvSpPr>
          <p:nvPr/>
        </p:nvSpPr>
        <p:spPr>
          <a:xfrm>
            <a:off x="1805940" y="141446"/>
            <a:ext cx="8938260" cy="274343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Meeting and Luncheon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Grano Italian Eatery and Bar, Chester,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November 6,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A74F92-0066-AE24-5511-E4118226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81" y="3058836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0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10 IMG_9967">
            <a:extLst>
              <a:ext uri="{FF2B5EF4-FFF2-40B4-BE49-F238E27FC236}">
                <a16:creationId xmlns:a16="http://schemas.microsoft.com/office/drawing/2014/main" id="{9EBE1E7A-3AED-7400-8FB3-CA7F90D07B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6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11 IMG_9966">
            <a:extLst>
              <a:ext uri="{FF2B5EF4-FFF2-40B4-BE49-F238E27FC236}">
                <a16:creationId xmlns:a16="http://schemas.microsoft.com/office/drawing/2014/main" id="{5B5A7F41-D6F8-3414-067B-879C2D0B3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2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12 IMG_9976">
            <a:extLst>
              <a:ext uri="{FF2B5EF4-FFF2-40B4-BE49-F238E27FC236}">
                <a16:creationId xmlns:a16="http://schemas.microsoft.com/office/drawing/2014/main" id="{92D179B2-667C-523E-08A0-12569AE9A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13 IMG_9977">
            <a:extLst>
              <a:ext uri="{FF2B5EF4-FFF2-40B4-BE49-F238E27FC236}">
                <a16:creationId xmlns:a16="http://schemas.microsoft.com/office/drawing/2014/main" id="{702DF566-DC87-39C4-7F82-A7D2135806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14 IMG_9983">
            <a:extLst>
              <a:ext uri="{FF2B5EF4-FFF2-40B4-BE49-F238E27FC236}">
                <a16:creationId xmlns:a16="http://schemas.microsoft.com/office/drawing/2014/main" id="{59A9D312-33B9-1E59-F1A0-65DB51D72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86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15 IMG_9989">
            <a:extLst>
              <a:ext uri="{FF2B5EF4-FFF2-40B4-BE49-F238E27FC236}">
                <a16:creationId xmlns:a16="http://schemas.microsoft.com/office/drawing/2014/main" id="{6B56E3A2-4D01-3CB8-441B-B1D86FA58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16 IMG_9930">
            <a:extLst>
              <a:ext uri="{FF2B5EF4-FFF2-40B4-BE49-F238E27FC236}">
                <a16:creationId xmlns:a16="http://schemas.microsoft.com/office/drawing/2014/main" id="{DB7A920C-D326-53A6-B66A-9848BF5ED4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8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17 IMG_9993">
            <a:extLst>
              <a:ext uri="{FF2B5EF4-FFF2-40B4-BE49-F238E27FC236}">
                <a16:creationId xmlns:a16="http://schemas.microsoft.com/office/drawing/2014/main" id="{81CCAFA1-75BD-4884-2CA2-E3A8286C49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9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18 IMG_9994">
            <a:extLst>
              <a:ext uri="{FF2B5EF4-FFF2-40B4-BE49-F238E27FC236}">
                <a16:creationId xmlns:a16="http://schemas.microsoft.com/office/drawing/2014/main" id="{ED189314-E557-0148-296F-C5C5CDE8F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19 IMG_9995">
            <a:extLst>
              <a:ext uri="{FF2B5EF4-FFF2-40B4-BE49-F238E27FC236}">
                <a16:creationId xmlns:a16="http://schemas.microsoft.com/office/drawing/2014/main" id="{4296B363-3AC0-F956-60F4-B5B5C5BBA3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01 IMG_10005">
            <a:extLst>
              <a:ext uri="{FF2B5EF4-FFF2-40B4-BE49-F238E27FC236}">
                <a16:creationId xmlns:a16="http://schemas.microsoft.com/office/drawing/2014/main" id="{924986CB-CD1C-8BA1-7567-64EA5A3ED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20 IMG_10001">
            <a:extLst>
              <a:ext uri="{FF2B5EF4-FFF2-40B4-BE49-F238E27FC236}">
                <a16:creationId xmlns:a16="http://schemas.microsoft.com/office/drawing/2014/main" id="{0E05C79F-ADFB-D2AD-7B00-BC0C74413A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35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21 IMG_10000">
            <a:extLst>
              <a:ext uri="{FF2B5EF4-FFF2-40B4-BE49-F238E27FC236}">
                <a16:creationId xmlns:a16="http://schemas.microsoft.com/office/drawing/2014/main" id="{56D2DAA1-D1F7-097B-1C73-092AB761D0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36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22 IMG_9999">
            <a:extLst>
              <a:ext uri="{FF2B5EF4-FFF2-40B4-BE49-F238E27FC236}">
                <a16:creationId xmlns:a16="http://schemas.microsoft.com/office/drawing/2014/main" id="{3D6A9867-1678-62EC-35AA-9BAD4CA5C1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8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02 IMG_9920">
            <a:extLst>
              <a:ext uri="{FF2B5EF4-FFF2-40B4-BE49-F238E27FC236}">
                <a16:creationId xmlns:a16="http://schemas.microsoft.com/office/drawing/2014/main" id="{B68A8508-829F-DC8C-CF3A-737247106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9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03 IMG_9926">
            <a:extLst>
              <a:ext uri="{FF2B5EF4-FFF2-40B4-BE49-F238E27FC236}">
                <a16:creationId xmlns:a16="http://schemas.microsoft.com/office/drawing/2014/main" id="{754680F3-5E22-3C37-8815-0B07966CE7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04 IMG_9932">
            <a:extLst>
              <a:ext uri="{FF2B5EF4-FFF2-40B4-BE49-F238E27FC236}">
                <a16:creationId xmlns:a16="http://schemas.microsoft.com/office/drawing/2014/main" id="{AF14AAD8-0D15-2876-4408-53A721A69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0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05 IMG_9939">
            <a:extLst>
              <a:ext uri="{FF2B5EF4-FFF2-40B4-BE49-F238E27FC236}">
                <a16:creationId xmlns:a16="http://schemas.microsoft.com/office/drawing/2014/main" id="{C81EA8D4-BD96-9F04-BC11-7F7FD545F6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6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06 IMG_9941">
            <a:extLst>
              <a:ext uri="{FF2B5EF4-FFF2-40B4-BE49-F238E27FC236}">
                <a16:creationId xmlns:a16="http://schemas.microsoft.com/office/drawing/2014/main" id="{F4B5D765-AD07-99CC-853E-0A4108DEFA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8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07 IMG_9953">
            <a:extLst>
              <a:ext uri="{FF2B5EF4-FFF2-40B4-BE49-F238E27FC236}">
                <a16:creationId xmlns:a16="http://schemas.microsoft.com/office/drawing/2014/main" id="{A5CBACB9-BFF1-B67F-D6D3-434783ADE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6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nual Meeting 2018 08 IMG_9956">
            <a:extLst>
              <a:ext uri="{FF2B5EF4-FFF2-40B4-BE49-F238E27FC236}">
                <a16:creationId xmlns:a16="http://schemas.microsoft.com/office/drawing/2014/main" id="{D8719DB0-B35D-5938-0326-B953BF175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8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</Words>
  <Application>Microsoft Office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KC Alexander</dc:creator>
  <cp:lastModifiedBy>KC Alexander</cp:lastModifiedBy>
  <cp:revision>2</cp:revision>
  <dcterms:created xsi:type="dcterms:W3CDTF">2024-02-03T22:05:35Z</dcterms:created>
  <dcterms:modified xsi:type="dcterms:W3CDTF">2024-02-03T22:19:13Z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1337363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