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ms-powerpoint.changesinfo+xml" PartName="/ppt/changesInfos/changesInfo1.xml"/>
  <Override ContentType="application/vnd.ms-powerpoint.revisioninfo+xml" PartName="/ppt/revisionInfo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797" r:id="rId3"/>
    <p:sldId id="798" r:id="rId4"/>
    <p:sldId id="799" r:id="rId5"/>
    <p:sldId id="800" r:id="rId6"/>
    <p:sldId id="801" r:id="rId7"/>
    <p:sldId id="802" r:id="rId8"/>
    <p:sldId id="803" r:id="rId9"/>
    <p:sldId id="805" r:id="rId10"/>
    <p:sldId id="804" r:id="rId11"/>
    <p:sldId id="819" r:id="rId12"/>
    <p:sldId id="806" r:id="rId13"/>
    <p:sldId id="820" r:id="rId14"/>
  </p:sldIdLst>
  <p:sldSz cx="12192000" cy="6858000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9C7142-32B4-49A3-ACE8-3CB75019F62E}" v="15" dt="2025-12-15T20:01:30.9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98" autoAdjust="0"/>
    <p:restoredTop sz="94660"/>
  </p:normalViewPr>
  <p:slideViewPr>
    <p:cSldViewPr snapToGrid="0">
      <p:cViewPr varScale="1">
        <p:scale>
          <a:sx n="58" d="100"/>
          <a:sy n="58" d="100"/>
        </p:scale>
        <p:origin x="67" y="4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C Alexander" userId="e9d9e20ae7ab3a17" providerId="LiveId" clId="{3EE07DD1-75A2-486C-B8CE-440B5AF06D30}"/>
    <pc:docChg chg="undo custSel delSld modSld">
      <pc:chgData name="KC Alexander" userId="e9d9e20ae7ab3a17" providerId="LiveId" clId="{3EE07DD1-75A2-486C-B8CE-440B5AF06D30}" dt="2025-12-15T20:01:51.969" v="247" actId="2696"/>
      <pc:docMkLst>
        <pc:docMk/>
      </pc:docMkLst>
      <pc:sldChg chg="modSp mod">
        <pc:chgData name="KC Alexander" userId="e9d9e20ae7ab3a17" providerId="LiveId" clId="{3EE07DD1-75A2-486C-B8CE-440B5AF06D30}" dt="2025-12-15T19:52:21.794" v="195" actId="20577"/>
        <pc:sldMkLst>
          <pc:docMk/>
          <pc:sldMk cId="1504712754" sldId="256"/>
        </pc:sldMkLst>
        <pc:spChg chg="mod">
          <ac:chgData name="KC Alexander" userId="e9d9e20ae7ab3a17" providerId="LiveId" clId="{3EE07DD1-75A2-486C-B8CE-440B5AF06D30}" dt="2025-12-15T19:52:21.794" v="195" actId="20577"/>
          <ac:spMkLst>
            <pc:docMk/>
            <pc:sldMk cId="1504712754" sldId="256"/>
            <ac:spMk id="8" creationId="{6A0FD9BE-4376-C847-C300-0D05D092AD02}"/>
          </ac:spMkLst>
        </pc:spChg>
      </pc:sldChg>
      <pc:sldChg chg="modSp">
        <pc:chgData name="KC Alexander" userId="e9d9e20ae7ab3a17" providerId="LiveId" clId="{3EE07DD1-75A2-486C-B8CE-440B5AF06D30}" dt="2025-12-15T19:53:11.472" v="196" actId="14826"/>
        <pc:sldMkLst>
          <pc:docMk/>
          <pc:sldMk cId="3877197507" sldId="797"/>
        </pc:sldMkLst>
        <pc:picChg chg="mod">
          <ac:chgData name="KC Alexander" userId="e9d9e20ae7ab3a17" providerId="LiveId" clId="{3EE07DD1-75A2-486C-B8CE-440B5AF06D30}" dt="2025-12-15T19:53:11.472" v="196" actId="14826"/>
          <ac:picMkLst>
            <pc:docMk/>
            <pc:sldMk cId="3877197507" sldId="797"/>
            <ac:picMk id="3" creationId="{93BAE837-86D7-DE1E-1987-741F7396DFAB}"/>
          </ac:picMkLst>
        </pc:picChg>
      </pc:sldChg>
      <pc:sldChg chg="addSp delSp modSp mod">
        <pc:chgData name="KC Alexander" userId="e9d9e20ae7ab3a17" providerId="LiveId" clId="{3EE07DD1-75A2-486C-B8CE-440B5AF06D30}" dt="2025-12-15T19:54:02.667" v="206" actId="962"/>
        <pc:sldMkLst>
          <pc:docMk/>
          <pc:sldMk cId="1452953291" sldId="798"/>
        </pc:sldMkLst>
        <pc:spChg chg="add del">
          <ac:chgData name="KC Alexander" userId="e9d9e20ae7ab3a17" providerId="LiveId" clId="{3EE07DD1-75A2-486C-B8CE-440B5AF06D30}" dt="2025-12-15T19:53:45.595" v="201" actId="26606"/>
          <ac:spMkLst>
            <pc:docMk/>
            <pc:sldMk cId="1452953291" sldId="798"/>
            <ac:spMk id="20" creationId="{42A4FC2C-047E-45A5-965D-8E1E3BF09BC6}"/>
          </ac:spMkLst>
        </pc:spChg>
        <pc:spChg chg="add del">
          <ac:chgData name="KC Alexander" userId="e9d9e20ae7ab3a17" providerId="LiveId" clId="{3EE07DD1-75A2-486C-B8CE-440B5AF06D30}" dt="2025-12-15T19:53:45.595" v="201" actId="26606"/>
          <ac:spMkLst>
            <pc:docMk/>
            <pc:sldMk cId="1452953291" sldId="798"/>
            <ac:spMk id="22" creationId="{42A4FC2C-047E-45A5-965D-8E1E3BF09BC6}"/>
          </ac:spMkLst>
        </pc:spChg>
        <pc:spChg chg="add del">
          <ac:chgData name="KC Alexander" userId="e9d9e20ae7ab3a17" providerId="LiveId" clId="{3EE07DD1-75A2-486C-B8CE-440B5AF06D30}" dt="2025-12-15T19:53:35.585" v="199" actId="26606"/>
          <ac:spMkLst>
            <pc:docMk/>
            <pc:sldMk cId="1452953291" sldId="798"/>
            <ac:spMk id="25" creationId="{42A4FC2C-047E-45A5-965D-8E1E3BF09BC6}"/>
          </ac:spMkLst>
        </pc:spChg>
        <pc:picChg chg="add mod">
          <ac:chgData name="KC Alexander" userId="e9d9e20ae7ab3a17" providerId="LiveId" clId="{3EE07DD1-75A2-486C-B8CE-440B5AF06D30}" dt="2025-12-15T19:54:02.667" v="206" actId="962"/>
          <ac:picMkLst>
            <pc:docMk/>
            <pc:sldMk cId="1452953291" sldId="798"/>
            <ac:picMk id="3" creationId="{3926E3A2-2700-B7AF-66D1-C28FADFC7C50}"/>
          </ac:picMkLst>
        </pc:picChg>
        <pc:picChg chg="del mod">
          <ac:chgData name="KC Alexander" userId="e9d9e20ae7ab3a17" providerId="LiveId" clId="{3EE07DD1-75A2-486C-B8CE-440B5AF06D30}" dt="2025-12-15T19:53:51.967" v="203" actId="478"/>
          <ac:picMkLst>
            <pc:docMk/>
            <pc:sldMk cId="1452953291" sldId="798"/>
            <ac:picMk id="4" creationId="{32B94072-90FB-A719-FA6F-3AED96A415AB}"/>
          </ac:picMkLst>
        </pc:picChg>
      </pc:sldChg>
      <pc:sldChg chg="modSp">
        <pc:chgData name="KC Alexander" userId="e9d9e20ae7ab3a17" providerId="LiveId" clId="{3EE07DD1-75A2-486C-B8CE-440B5AF06D30}" dt="2025-12-15T19:54:12.015" v="207" actId="14826"/>
        <pc:sldMkLst>
          <pc:docMk/>
          <pc:sldMk cId="810347045" sldId="799"/>
        </pc:sldMkLst>
        <pc:picChg chg="mod">
          <ac:chgData name="KC Alexander" userId="e9d9e20ae7ab3a17" providerId="LiveId" clId="{3EE07DD1-75A2-486C-B8CE-440B5AF06D30}" dt="2025-12-15T19:54:12.015" v="207" actId="14826"/>
          <ac:picMkLst>
            <pc:docMk/>
            <pc:sldMk cId="810347045" sldId="799"/>
            <ac:picMk id="4" creationId="{AF7FFDEF-3678-D4DB-49B4-C99964484078}"/>
          </ac:picMkLst>
        </pc:picChg>
      </pc:sldChg>
      <pc:sldChg chg="addSp delSp modSp mod">
        <pc:chgData name="KC Alexander" userId="e9d9e20ae7ab3a17" providerId="LiveId" clId="{3EE07DD1-75A2-486C-B8CE-440B5AF06D30}" dt="2025-12-15T19:54:50.855" v="212" actId="962"/>
        <pc:sldMkLst>
          <pc:docMk/>
          <pc:sldMk cId="4064534347" sldId="800"/>
        </pc:sldMkLst>
        <pc:picChg chg="add mod">
          <ac:chgData name="KC Alexander" userId="e9d9e20ae7ab3a17" providerId="LiveId" clId="{3EE07DD1-75A2-486C-B8CE-440B5AF06D30}" dt="2025-12-15T19:54:50.855" v="212" actId="962"/>
          <ac:picMkLst>
            <pc:docMk/>
            <pc:sldMk cId="4064534347" sldId="800"/>
            <ac:picMk id="3" creationId="{C2A32271-6FB0-A76C-9CAA-00B2BEEF3060}"/>
          </ac:picMkLst>
        </pc:picChg>
        <pc:picChg chg="del mod">
          <ac:chgData name="KC Alexander" userId="e9d9e20ae7ab3a17" providerId="LiveId" clId="{3EE07DD1-75A2-486C-B8CE-440B5AF06D30}" dt="2025-12-15T19:54:43.004" v="209" actId="478"/>
          <ac:picMkLst>
            <pc:docMk/>
            <pc:sldMk cId="4064534347" sldId="800"/>
            <ac:picMk id="4" creationId="{FCEEEC8F-302E-3786-5A2A-9E6848AFFF1D}"/>
          </ac:picMkLst>
        </pc:picChg>
      </pc:sldChg>
      <pc:sldChg chg="addSp delSp modSp mod">
        <pc:chgData name="KC Alexander" userId="e9d9e20ae7ab3a17" providerId="LiveId" clId="{3EE07DD1-75A2-486C-B8CE-440B5AF06D30}" dt="2025-12-15T19:59:41.263" v="216" actId="962"/>
        <pc:sldMkLst>
          <pc:docMk/>
          <pc:sldMk cId="2428451636" sldId="801"/>
        </pc:sldMkLst>
        <pc:picChg chg="add mod">
          <ac:chgData name="KC Alexander" userId="e9d9e20ae7ab3a17" providerId="LiveId" clId="{3EE07DD1-75A2-486C-B8CE-440B5AF06D30}" dt="2025-12-15T19:59:41.263" v="216" actId="962"/>
          <ac:picMkLst>
            <pc:docMk/>
            <pc:sldMk cId="2428451636" sldId="801"/>
            <ac:picMk id="3" creationId="{111FE5E5-1024-F667-72BA-D6E61D890664}"/>
          </ac:picMkLst>
        </pc:picChg>
        <pc:picChg chg="del">
          <ac:chgData name="KC Alexander" userId="e9d9e20ae7ab3a17" providerId="LiveId" clId="{3EE07DD1-75A2-486C-B8CE-440B5AF06D30}" dt="2025-12-15T19:59:28.703" v="213" actId="478"/>
          <ac:picMkLst>
            <pc:docMk/>
            <pc:sldMk cId="2428451636" sldId="801"/>
            <ac:picMk id="6" creationId="{7CCE5873-0FBE-87B5-537C-965018652621}"/>
          </ac:picMkLst>
        </pc:picChg>
      </pc:sldChg>
      <pc:sldChg chg="addSp delSp modSp mod">
        <pc:chgData name="KC Alexander" userId="e9d9e20ae7ab3a17" providerId="LiveId" clId="{3EE07DD1-75A2-486C-B8CE-440B5AF06D30}" dt="2025-12-15T19:59:55.065" v="220" actId="962"/>
        <pc:sldMkLst>
          <pc:docMk/>
          <pc:sldMk cId="4293797667" sldId="802"/>
        </pc:sldMkLst>
        <pc:picChg chg="del">
          <ac:chgData name="KC Alexander" userId="e9d9e20ae7ab3a17" providerId="LiveId" clId="{3EE07DD1-75A2-486C-B8CE-440B5AF06D30}" dt="2025-12-15T19:59:47.796" v="217" actId="478"/>
          <ac:picMkLst>
            <pc:docMk/>
            <pc:sldMk cId="4293797667" sldId="802"/>
            <ac:picMk id="3" creationId="{FF0B08AD-EBE1-1E5B-DEDE-42C3C77E592C}"/>
          </ac:picMkLst>
        </pc:picChg>
        <pc:picChg chg="add mod">
          <ac:chgData name="KC Alexander" userId="e9d9e20ae7ab3a17" providerId="LiveId" clId="{3EE07DD1-75A2-486C-B8CE-440B5AF06D30}" dt="2025-12-15T19:59:55.065" v="220" actId="962"/>
          <ac:picMkLst>
            <pc:docMk/>
            <pc:sldMk cId="4293797667" sldId="802"/>
            <ac:picMk id="4" creationId="{E864B965-A8C9-517F-F520-A785943DDAD1}"/>
          </ac:picMkLst>
        </pc:picChg>
      </pc:sldChg>
      <pc:sldChg chg="addSp delSp modSp mod">
        <pc:chgData name="KC Alexander" userId="e9d9e20ae7ab3a17" providerId="LiveId" clId="{3EE07DD1-75A2-486C-B8CE-440B5AF06D30}" dt="2025-12-15T20:00:08.696" v="224" actId="962"/>
        <pc:sldMkLst>
          <pc:docMk/>
          <pc:sldMk cId="895653204" sldId="803"/>
        </pc:sldMkLst>
        <pc:picChg chg="del">
          <ac:chgData name="KC Alexander" userId="e9d9e20ae7ab3a17" providerId="LiveId" clId="{3EE07DD1-75A2-486C-B8CE-440B5AF06D30}" dt="2025-12-15T19:59:58.233" v="221" actId="478"/>
          <ac:picMkLst>
            <pc:docMk/>
            <pc:sldMk cId="895653204" sldId="803"/>
            <ac:picMk id="3" creationId="{EB03F74F-4D88-71F8-CF80-7558DB1D9A27}"/>
          </ac:picMkLst>
        </pc:picChg>
        <pc:picChg chg="add mod">
          <ac:chgData name="KC Alexander" userId="e9d9e20ae7ab3a17" providerId="LiveId" clId="{3EE07DD1-75A2-486C-B8CE-440B5AF06D30}" dt="2025-12-15T20:00:08.696" v="224" actId="962"/>
          <ac:picMkLst>
            <pc:docMk/>
            <pc:sldMk cId="895653204" sldId="803"/>
            <ac:picMk id="4" creationId="{03D5DDC6-CED8-3AB5-DB81-43CBA9F24ED4}"/>
          </ac:picMkLst>
        </pc:picChg>
      </pc:sldChg>
      <pc:sldChg chg="addSp delSp modSp mod">
        <pc:chgData name="KC Alexander" userId="e9d9e20ae7ab3a17" providerId="LiveId" clId="{3EE07DD1-75A2-486C-B8CE-440B5AF06D30}" dt="2025-12-15T20:00:31.750" v="232" actId="962"/>
        <pc:sldMkLst>
          <pc:docMk/>
          <pc:sldMk cId="3420544307" sldId="804"/>
        </pc:sldMkLst>
        <pc:picChg chg="add mod">
          <ac:chgData name="KC Alexander" userId="e9d9e20ae7ab3a17" providerId="LiveId" clId="{3EE07DD1-75A2-486C-B8CE-440B5AF06D30}" dt="2025-12-15T20:00:31.750" v="232" actId="962"/>
          <ac:picMkLst>
            <pc:docMk/>
            <pc:sldMk cId="3420544307" sldId="804"/>
            <ac:picMk id="3" creationId="{0B915B09-B8AE-93E0-D890-B2E1CD10290B}"/>
          </ac:picMkLst>
        </pc:picChg>
        <pc:picChg chg="del">
          <ac:chgData name="KC Alexander" userId="e9d9e20ae7ab3a17" providerId="LiveId" clId="{3EE07DD1-75A2-486C-B8CE-440B5AF06D30}" dt="2025-12-15T20:00:23.760" v="229" actId="478"/>
          <ac:picMkLst>
            <pc:docMk/>
            <pc:sldMk cId="3420544307" sldId="804"/>
            <ac:picMk id="4" creationId="{95EBC310-A334-92A2-0CF7-81CB96A3CA19}"/>
          </ac:picMkLst>
        </pc:picChg>
      </pc:sldChg>
      <pc:sldChg chg="addSp delSp modSp mod">
        <pc:chgData name="KC Alexander" userId="e9d9e20ae7ab3a17" providerId="LiveId" clId="{3EE07DD1-75A2-486C-B8CE-440B5AF06D30}" dt="2025-12-15T20:00:20.966" v="228" actId="962"/>
        <pc:sldMkLst>
          <pc:docMk/>
          <pc:sldMk cId="925715180" sldId="805"/>
        </pc:sldMkLst>
        <pc:picChg chg="del">
          <ac:chgData name="KC Alexander" userId="e9d9e20ae7ab3a17" providerId="LiveId" clId="{3EE07DD1-75A2-486C-B8CE-440B5AF06D30}" dt="2025-12-15T20:00:11.718" v="225" actId="478"/>
          <ac:picMkLst>
            <pc:docMk/>
            <pc:sldMk cId="925715180" sldId="805"/>
            <ac:picMk id="3" creationId="{785FD038-1084-B0DE-0DB2-14043740C35B}"/>
          </ac:picMkLst>
        </pc:picChg>
        <pc:picChg chg="add mod">
          <ac:chgData name="KC Alexander" userId="e9d9e20ae7ab3a17" providerId="LiveId" clId="{3EE07DD1-75A2-486C-B8CE-440B5AF06D30}" dt="2025-12-15T20:00:20.966" v="228" actId="962"/>
          <ac:picMkLst>
            <pc:docMk/>
            <pc:sldMk cId="925715180" sldId="805"/>
            <ac:picMk id="4" creationId="{FBA586F3-F156-F69A-CA56-28ACA67C342A}"/>
          </ac:picMkLst>
        </pc:picChg>
      </pc:sldChg>
      <pc:sldChg chg="addSp delSp modSp mod">
        <pc:chgData name="KC Alexander" userId="e9d9e20ae7ab3a17" providerId="LiveId" clId="{3EE07DD1-75A2-486C-B8CE-440B5AF06D30}" dt="2025-12-15T20:01:17.047" v="240" actId="962"/>
        <pc:sldMkLst>
          <pc:docMk/>
          <pc:sldMk cId="3477420009" sldId="806"/>
        </pc:sldMkLst>
        <pc:picChg chg="del">
          <ac:chgData name="KC Alexander" userId="e9d9e20ae7ab3a17" providerId="LiveId" clId="{3EE07DD1-75A2-486C-B8CE-440B5AF06D30}" dt="2025-12-15T20:00:50.159" v="237" actId="478"/>
          <ac:picMkLst>
            <pc:docMk/>
            <pc:sldMk cId="3477420009" sldId="806"/>
            <ac:picMk id="3" creationId="{D433200D-B4FA-5E52-D4C0-0AF93340473E}"/>
          </ac:picMkLst>
        </pc:picChg>
        <pc:picChg chg="add mod">
          <ac:chgData name="KC Alexander" userId="e9d9e20ae7ab3a17" providerId="LiveId" clId="{3EE07DD1-75A2-486C-B8CE-440B5AF06D30}" dt="2025-12-15T20:01:17.047" v="240" actId="962"/>
          <ac:picMkLst>
            <pc:docMk/>
            <pc:sldMk cId="3477420009" sldId="806"/>
            <ac:picMk id="4" creationId="{917D4351-C9F9-6C86-0BF7-6682C0392718}"/>
          </ac:picMkLst>
        </pc:picChg>
      </pc:sldChg>
      <pc:sldChg chg="addSp delSp modSp mod">
        <pc:chgData name="KC Alexander" userId="e9d9e20ae7ab3a17" providerId="LiveId" clId="{3EE07DD1-75A2-486C-B8CE-440B5AF06D30}" dt="2025-12-15T20:00:47.281" v="236" actId="962"/>
        <pc:sldMkLst>
          <pc:docMk/>
          <pc:sldMk cId="169218237" sldId="819"/>
        </pc:sldMkLst>
        <pc:picChg chg="del">
          <ac:chgData name="KC Alexander" userId="e9d9e20ae7ab3a17" providerId="LiveId" clId="{3EE07DD1-75A2-486C-B8CE-440B5AF06D30}" dt="2025-12-15T20:00:35.786" v="233" actId="478"/>
          <ac:picMkLst>
            <pc:docMk/>
            <pc:sldMk cId="169218237" sldId="819"/>
            <ac:picMk id="3" creationId="{C7A923C5-7FE4-E68F-C583-F6CE64655D33}"/>
          </ac:picMkLst>
        </pc:picChg>
        <pc:picChg chg="add mod">
          <ac:chgData name="KC Alexander" userId="e9d9e20ae7ab3a17" providerId="LiveId" clId="{3EE07DD1-75A2-486C-B8CE-440B5AF06D30}" dt="2025-12-15T20:00:47.281" v="236" actId="962"/>
          <ac:picMkLst>
            <pc:docMk/>
            <pc:sldMk cId="169218237" sldId="819"/>
            <ac:picMk id="4" creationId="{5CCB9E91-9178-10D8-874A-D733E3DE2CBB}"/>
          </ac:picMkLst>
        </pc:picChg>
      </pc:sldChg>
      <pc:sldChg chg="addSp delSp modSp mod">
        <pc:chgData name="KC Alexander" userId="e9d9e20ae7ab3a17" providerId="LiveId" clId="{3EE07DD1-75A2-486C-B8CE-440B5AF06D30}" dt="2025-12-15T20:01:33.127" v="245" actId="26606"/>
        <pc:sldMkLst>
          <pc:docMk/>
          <pc:sldMk cId="3130567216" sldId="820"/>
        </pc:sldMkLst>
        <pc:spChg chg="del">
          <ac:chgData name="KC Alexander" userId="e9d9e20ae7ab3a17" providerId="LiveId" clId="{3EE07DD1-75A2-486C-B8CE-440B5AF06D30}" dt="2025-12-15T20:01:33.127" v="245" actId="26606"/>
          <ac:spMkLst>
            <pc:docMk/>
            <pc:sldMk cId="3130567216" sldId="820"/>
            <ac:spMk id="8" creationId="{42A4FC2C-047E-45A5-965D-8E1E3BF09BC6}"/>
          </ac:spMkLst>
        </pc:spChg>
        <pc:spChg chg="add">
          <ac:chgData name="KC Alexander" userId="e9d9e20ae7ab3a17" providerId="LiveId" clId="{3EE07DD1-75A2-486C-B8CE-440B5AF06D30}" dt="2025-12-15T20:01:33.127" v="245" actId="26606"/>
          <ac:spMkLst>
            <pc:docMk/>
            <pc:sldMk cId="3130567216" sldId="820"/>
            <ac:spMk id="13" creationId="{42A4FC2C-047E-45A5-965D-8E1E3BF09BC6}"/>
          </ac:spMkLst>
        </pc:spChg>
        <pc:picChg chg="del">
          <ac:chgData name="KC Alexander" userId="e9d9e20ae7ab3a17" providerId="LiveId" clId="{3EE07DD1-75A2-486C-B8CE-440B5AF06D30}" dt="2025-12-15T20:01:23.041" v="241" actId="478"/>
          <ac:picMkLst>
            <pc:docMk/>
            <pc:sldMk cId="3130567216" sldId="820"/>
            <ac:picMk id="3" creationId="{5C8F1362-9E27-15CD-318C-16BFC075BCF8}"/>
          </ac:picMkLst>
        </pc:picChg>
        <pc:picChg chg="add mod">
          <ac:chgData name="KC Alexander" userId="e9d9e20ae7ab3a17" providerId="LiveId" clId="{3EE07DD1-75A2-486C-B8CE-440B5AF06D30}" dt="2025-12-15T20:01:33.127" v="245" actId="26606"/>
          <ac:picMkLst>
            <pc:docMk/>
            <pc:sldMk cId="3130567216" sldId="820"/>
            <ac:picMk id="4" creationId="{4AB09519-7F63-8C24-4518-4DBF4D5C9328}"/>
          </ac:picMkLst>
        </pc:picChg>
      </pc:sldChg>
      <pc:sldChg chg="del">
        <pc:chgData name="KC Alexander" userId="e9d9e20ae7ab3a17" providerId="LiveId" clId="{3EE07DD1-75A2-486C-B8CE-440B5AF06D30}" dt="2025-12-15T20:01:37.318" v="246" actId="47"/>
        <pc:sldMkLst>
          <pc:docMk/>
          <pc:sldMk cId="4038360158" sldId="821"/>
        </pc:sldMkLst>
      </pc:sldChg>
      <pc:sldChg chg="del">
        <pc:chgData name="KC Alexander" userId="e9d9e20ae7ab3a17" providerId="LiveId" clId="{3EE07DD1-75A2-486C-B8CE-440B5AF06D30}" dt="2025-12-15T20:01:51.969" v="247" actId="2696"/>
        <pc:sldMkLst>
          <pc:docMk/>
          <pc:sldMk cId="1210895690" sldId="822"/>
        </pc:sldMkLst>
      </pc:sldChg>
      <pc:sldChg chg="del">
        <pc:chgData name="KC Alexander" userId="e9d9e20ae7ab3a17" providerId="LiveId" clId="{3EE07DD1-75A2-486C-B8CE-440B5AF06D30}" dt="2025-12-15T20:01:51.969" v="247" actId="2696"/>
        <pc:sldMkLst>
          <pc:docMk/>
          <pc:sldMk cId="2921739627" sldId="823"/>
        </pc:sldMkLst>
      </pc:sldChg>
      <pc:sldChg chg="del">
        <pc:chgData name="KC Alexander" userId="e9d9e20ae7ab3a17" providerId="LiveId" clId="{3EE07DD1-75A2-486C-B8CE-440B5AF06D30}" dt="2025-12-15T20:01:51.969" v="247" actId="2696"/>
        <pc:sldMkLst>
          <pc:docMk/>
          <pc:sldMk cId="2895229062" sldId="82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09CE27-DE04-41AE-B887-CBBD73524BB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BD5ED-98D2-4087-B0E1-97A6AF3EC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36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ABD5ED-98D2-4087-B0E1-97A6AF3ECCF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22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B5A9A-200F-8533-E474-E9FDA0CB3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142CE-73B6-9F06-5A84-76A93A5856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F80C5-9124-851A-6186-39A3E2C1E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8C688-B846-39FB-3779-B7490E434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C55D6-0AFA-92C4-5934-DCC6D4567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6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20028-8410-07CD-7BA6-1FBE9D5BD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14453-4B59-8670-4015-9042ED8FD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BF24B-6FCC-A2C7-8C26-6C4FA2B4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3C712-C3DE-F56F-C085-042291D57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F008B-30B3-F340-AAFA-3CA12EE2A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2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23D4D-39BC-5626-C358-AB3F5C1933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19C031-4123-AE63-A762-BB8104AD7C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EE495-C2A8-B0EE-BE3E-D2064FF1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A4D48-5077-57E6-5A3C-E34D71086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9E959-DD55-6645-2FD2-D455FC0C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3138F-FFBB-705E-EFFE-159E6A2D9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FC78B-3674-280A-999E-7F49405E1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53E1E-8858-8F9E-4279-47EC12E58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14796-5845-6344-B8A6-27A541F4B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1A9CE-A8CD-AA0B-44A8-C1160FED1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D439B-6DBB-FD21-E476-7A9A7EE2D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9847E5-3716-D19A-E2F4-5B886B70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3C7B8-5575-6DAA-F8F0-4EE5D9CFF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83F2C-EC88-9540-C248-078581135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4C0E8-7F87-F623-AD11-868CB0E69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84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5B89E-DAA2-4098-08CC-36CC8E6F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ACFC5-70C0-7E7A-1F62-97F693EDE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16A7F-0BA4-244C-7906-9DE4E3CCB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9BF2A1-E4F6-6A1A-C12B-E0163A235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A97FF-EB75-7B7B-583D-0C5023DA3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A90CD1-0DF8-9290-1997-90DFAA4B7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77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C4A24-C83D-7374-F86A-992DE24EA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A97A9-8471-DB73-8304-909AA3C69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F0C40-6678-34E2-78E8-EB5A6D00BD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F86A28-6028-8B71-265D-6CF8FE8531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C77747-A940-CF71-F131-61258C3705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BC7ADF-8AF8-20E4-1FC0-06BFB5EC9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53BDFB-6757-9FB4-9EC3-68A06A06A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7B7125-E908-C2AC-4CEC-2D25CDA8B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06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1442E-96BA-EC64-61BD-A4E4C0D29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2EAB1F-D1F3-57EC-F875-2AC5D2EAD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19F86-7FA2-25C4-B2EB-59840F6A1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AB49E8-C26F-2636-17CF-215ABA97B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3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9AF63A-53DA-12A3-6445-D6EA4F33F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67A670-2596-ED2C-CB3A-0C5B026E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77408B-E627-0133-FDAF-DABBA8545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8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7804E-CB82-3C8C-0F67-3BD63C898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5E2AB-BB40-951F-E7E8-FF14BF5E0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94F1D8-46E9-C1EF-7BDF-A493809EA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6B3BA-4970-BECB-846D-61025F3DA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64D45F-3368-1FCB-8E06-CC299E3B0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BF09A7-9926-00D0-7B11-C6D1333B5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7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D651-560C-17A3-92AC-728FAF74C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949517-8EA3-54EE-D1E5-6DAB8913F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6E348C-FE7B-CF3E-EB98-5DD9CFF80C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D18B6-E393-9AF1-0BF9-F398F10F3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30B6A9-547C-CCE5-5809-ED69860D4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402BE-F88C-7F21-D7E5-EA6ABD8B6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B54581-1CE4-2738-C67C-61B472701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93D96-E14E-B5F0-F817-8A20E52BA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B854F-91C1-6CD2-E3DD-2765E6506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771D6-E3E2-47D5-B48D-034AC8D578C6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83AAC-88A1-AB15-FC56-088881F6D6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31B23-CFC5-D6AE-1BB8-6F95D5C76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607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A0FD9BE-4376-C847-C300-0D05D092AD02}"/>
              </a:ext>
            </a:extLst>
          </p:cNvPr>
          <p:cNvSpPr txBox="1">
            <a:spLocks/>
          </p:cNvSpPr>
          <p:nvPr/>
        </p:nvSpPr>
        <p:spPr>
          <a:xfrm>
            <a:off x="0" y="121780"/>
            <a:ext cx="12192000" cy="3408000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algn="ctr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4800" dirty="0">
                <a:latin typeface="+mj-lt"/>
                <a:ea typeface="+mj-ea"/>
                <a:cs typeface="+mj-cs"/>
              </a:rPr>
              <a:t>Haddam Garden Club</a:t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4400" dirty="0">
                <a:latin typeface="+mj-lt"/>
                <a:ea typeface="+mj-ea"/>
                <a:cs typeface="+mj-cs"/>
              </a:rPr>
              <a:t>Christmas Tree Donation to Haddam Historical Society Fundraiser   </a:t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br>
              <a:rPr lang="en-US" sz="4400" dirty="0">
                <a:latin typeface="+mj-lt"/>
                <a:ea typeface="+mj-ea"/>
                <a:cs typeface="+mj-cs"/>
              </a:rPr>
            </a:b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4000" dirty="0">
                <a:latin typeface="+mj-lt"/>
                <a:ea typeface="+mj-ea"/>
                <a:cs typeface="+mj-cs"/>
              </a:rPr>
              <a:t>Thankful Arnold House, Haddam, CT</a:t>
            </a:r>
            <a:br>
              <a:rPr lang="en-US" sz="4000" dirty="0">
                <a:latin typeface="+mj-lt"/>
                <a:ea typeface="+mj-ea"/>
                <a:cs typeface="+mj-cs"/>
              </a:rPr>
            </a:br>
            <a:r>
              <a:rPr lang="en-US" sz="4000" dirty="0">
                <a:latin typeface="+mj-lt"/>
                <a:ea typeface="+mj-ea"/>
                <a:cs typeface="+mj-cs"/>
              </a:rPr>
              <a:t>November 8, 2025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C212431-1742-C22C-B74E-57A3038BA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842" y="3429000"/>
            <a:ext cx="2743438" cy="274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712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christmas tree with ornaments and lights&#10;&#10;AI-generated content may be incorrect.">
            <a:extLst>
              <a:ext uri="{FF2B5EF4-FFF2-40B4-BE49-F238E27FC236}">
                <a16:creationId xmlns:a16="http://schemas.microsoft.com/office/drawing/2014/main" id="{0B915B09-B8AE-93E0-D890-B2E1CD1029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7000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544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B7C485-C649-7CA8-6828-B9702F8A7B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A christmas tree with a toy owl&#10;&#10;AI-generated content may be incorrect.">
            <a:extLst>
              <a:ext uri="{FF2B5EF4-FFF2-40B4-BE49-F238E27FC236}">
                <a16:creationId xmlns:a16="http://schemas.microsoft.com/office/drawing/2014/main" id="{5CCB9E91-9178-10D8-874A-D733E3DE2C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7000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18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A christmas tree with ornaments&#10;&#10;AI-generated content may be incorrect.">
            <a:extLst>
              <a:ext uri="{FF2B5EF4-FFF2-40B4-BE49-F238E27FC236}">
                <a16:creationId xmlns:a16="http://schemas.microsoft.com/office/drawing/2014/main" id="{917D4351-C9F9-6C86-0BF7-6682C03927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7000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420009"/>
      </p:ext>
    </p:extLst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en-US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descr="A group of people standing in a room with a christmas tree&#10;&#10;AI-generated content may be incorrect." id="4" name="Picture 3">
            <a:extLst>
              <a:ext uri="{FF2B5EF4-FFF2-40B4-BE49-F238E27FC236}">
                <a16:creationId xmlns:a16="http://schemas.microsoft.com/office/drawing/2014/main" id="{4AB09519-7F63-8C24-4518-4DBF4D5C9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" t="11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567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3BAE837-86D7-DE1E-1987-741F7396DFA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14013" y="0"/>
            <a:ext cx="45566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197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christmas tree with red flowers and lights&#10;&#10;AI-generated content may be incorrect.">
            <a:extLst>
              <a:ext uri="{FF2B5EF4-FFF2-40B4-BE49-F238E27FC236}">
                <a16:creationId xmlns:a16="http://schemas.microsoft.com/office/drawing/2014/main" id="{3926E3A2-2700-B7AF-66D1-C28FADFC7C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7000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953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F7FFDEF-3678-D4DB-49B4-C99964484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2667000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47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close up of a christmas tree&#10;&#10;AI-generated content may be incorrect.">
            <a:extLst>
              <a:ext uri="{FF2B5EF4-FFF2-40B4-BE49-F238E27FC236}">
                <a16:creationId xmlns:a16="http://schemas.microsoft.com/office/drawing/2014/main" id="{C2A32271-6FB0-A76C-9CAA-00B2BEEF3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7000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534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tree with flowers and lights in a room&#10;&#10;AI-generated content may be incorrect.">
            <a:extLst>
              <a:ext uri="{FF2B5EF4-FFF2-40B4-BE49-F238E27FC236}">
                <a16:creationId xmlns:a16="http://schemas.microsoft.com/office/drawing/2014/main" id="{111FE5E5-1024-F667-72BA-D6E61D8906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7000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451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A christmas tree with ornaments&#10;&#10;AI-generated content may be incorrect.">
            <a:extLst>
              <a:ext uri="{FF2B5EF4-FFF2-40B4-BE49-F238E27FC236}">
                <a16:creationId xmlns:a16="http://schemas.microsoft.com/office/drawing/2014/main" id="{E864B965-A8C9-517F-F520-A785943DDA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797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A white owl on a christmas tree&#10;&#10;AI-generated content may be incorrect.">
            <a:extLst>
              <a:ext uri="{FF2B5EF4-FFF2-40B4-BE49-F238E27FC236}">
                <a16:creationId xmlns:a16="http://schemas.microsoft.com/office/drawing/2014/main" id="{03D5DDC6-CED8-3AB5-DB81-43CBA9F24E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653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hristmas tree with a stuffed animal&#10;&#10;AI-generated content may be incorrect.">
            <a:extLst>
              <a:ext uri="{FF2B5EF4-FFF2-40B4-BE49-F238E27FC236}">
                <a16:creationId xmlns:a16="http://schemas.microsoft.com/office/drawing/2014/main" id="{FBA586F3-F156-F69A-CA56-28ACA67C34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7000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715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28</Words>
  <Application>Microsoft Office PowerPoint</Application>
  <PresentationFormat>Widescreen</PresentationFormat>
  <Paragraphs>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KC Alexander</dc:creator>
  <cp:lastModifiedBy>KC Alexander</cp:lastModifiedBy>
  <cp:revision>28</cp:revision>
  <dcterms:created xsi:type="dcterms:W3CDTF">2024-02-03T22:21:35Z</dcterms:created>
  <dcterms:modified xsi:type="dcterms:W3CDTF">2025-12-15T20:01:52Z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1024570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S10.9.4</vt:lpwstr>
  </property>
</Properties>
</file>