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74" r:id="rId3"/>
    <p:sldId id="775" r:id="rId4"/>
    <p:sldId id="776" r:id="rId5"/>
    <p:sldId id="777" r:id="rId6"/>
    <p:sldId id="778" r:id="rId7"/>
    <p:sldId id="779" r:id="rId8"/>
    <p:sldId id="780" r:id="rId9"/>
    <p:sldId id="781" r:id="rId10"/>
    <p:sldId id="782" r:id="rId11"/>
    <p:sldId id="783" r:id="rId12"/>
    <p:sldId id="784" r:id="rId13"/>
    <p:sldId id="785" r:id="rId14"/>
    <p:sldId id="786" r:id="rId15"/>
    <p:sldId id="787" r:id="rId16"/>
    <p:sldId id="788" r:id="rId17"/>
    <p:sldId id="789" r:id="rId18"/>
    <p:sldId id="790" r:id="rId19"/>
    <p:sldId id="791" r:id="rId20"/>
    <p:sldId id="792" r:id="rId21"/>
    <p:sldId id="793" r:id="rId22"/>
    <p:sldId id="794" r:id="rId23"/>
    <p:sldId id="795" r:id="rId24"/>
    <p:sldId id="796" r:id="rId25"/>
    <p:sldId id="797" r:id="rId26"/>
    <p:sldId id="798" r:id="rId27"/>
    <p:sldId id="799" r:id="rId28"/>
    <p:sldId id="800" r:id="rId29"/>
    <p:sldId id="801" r:id="rId30"/>
    <p:sldId id="802" r:id="rId31"/>
    <p:sldId id="803" r:id="rId32"/>
    <p:sldId id="804" r:id="rId33"/>
    <p:sldId id="805" r:id="rId34"/>
    <p:sldId id="806" r:id="rId35"/>
    <p:sldId id="807" r:id="rId36"/>
    <p:sldId id="808" r:id="rId37"/>
    <p:sldId id="809" r:id="rId38"/>
    <p:sldId id="810" r:id="rId39"/>
    <p:sldId id="811" r:id="rId40"/>
    <p:sldId id="812" r:id="rId41"/>
    <p:sldId id="813" r:id="rId42"/>
    <p:sldId id="814" r:id="rId43"/>
    <p:sldId id="815" r:id="rId4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3A5DF-CACF-4FF6-96A9-829D4DF9B30E}" v="1" dt="2024-02-04T22:02:49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0C13A5DF-CACF-4FF6-96A9-829D4DF9B30E}"/>
    <pc:docChg chg="custSel modSld">
      <pc:chgData name="KC Alexander" userId="e9d9e20ae7ab3a17" providerId="LiveId" clId="{0C13A5DF-CACF-4FF6-96A9-829D4DF9B30E}" dt="2024-02-19T22:09:22.267" v="223" actId="27636"/>
      <pc:docMkLst>
        <pc:docMk/>
      </pc:docMkLst>
      <pc:sldChg chg="modSp mod">
        <pc:chgData name="KC Alexander" userId="e9d9e20ae7ab3a17" providerId="LiveId" clId="{0C13A5DF-CACF-4FF6-96A9-829D4DF9B30E}" dt="2024-02-19T22:09:22.267" v="223" actId="27636"/>
        <pc:sldMkLst>
          <pc:docMk/>
          <pc:sldMk cId="1504712754" sldId="256"/>
        </pc:sldMkLst>
        <pc:spChg chg="mod">
          <ac:chgData name="KC Alexander" userId="e9d9e20ae7ab3a17" providerId="LiveId" clId="{0C13A5DF-CACF-4FF6-96A9-829D4DF9B30E}" dt="2024-02-19T22:09:22.267" v="223" actId="27636"/>
          <ac:spMkLst>
            <pc:docMk/>
            <pc:sldMk cId="1504712754" sldId="256"/>
            <ac:spMk id="8" creationId="{6A0FD9BE-4376-C847-C300-0D05D092AD02}"/>
          </ac:spMkLst>
        </pc:spChg>
      </pc:sldChg>
      <pc:sldChg chg="modSp mod">
        <pc:chgData name="KC Alexander" userId="e9d9e20ae7ab3a17" providerId="LiveId" clId="{0C13A5DF-CACF-4FF6-96A9-829D4DF9B30E}" dt="2024-02-04T22:04:10.065" v="160" actId="1076"/>
        <pc:sldMkLst>
          <pc:docMk/>
          <pc:sldMk cId="2884908773" sldId="774"/>
        </pc:sldMkLst>
        <pc:picChg chg="mod">
          <ac:chgData name="KC Alexander" userId="e9d9e20ae7ab3a17" providerId="LiveId" clId="{0C13A5DF-CACF-4FF6-96A9-829D4DF9B30E}" dt="2024-02-04T22:04:10.065" v="160" actId="1076"/>
          <ac:picMkLst>
            <pc:docMk/>
            <pc:sldMk cId="2884908773" sldId="774"/>
            <ac:picMk id="3" creationId="{55045821-3247-B9AB-8F62-84191297E899}"/>
          </ac:picMkLst>
        </pc:picChg>
      </pc:sldChg>
      <pc:sldChg chg="modSp mod">
        <pc:chgData name="KC Alexander" userId="e9d9e20ae7ab3a17" providerId="LiveId" clId="{0C13A5DF-CACF-4FF6-96A9-829D4DF9B30E}" dt="2024-02-04T22:04:32.473" v="163" actId="14100"/>
        <pc:sldMkLst>
          <pc:docMk/>
          <pc:sldMk cId="798255539" sldId="777"/>
        </pc:sldMkLst>
        <pc:picChg chg="mod">
          <ac:chgData name="KC Alexander" userId="e9d9e20ae7ab3a17" providerId="LiveId" clId="{0C13A5DF-CACF-4FF6-96A9-829D4DF9B30E}" dt="2024-02-04T22:04:32.473" v="163" actId="14100"/>
          <ac:picMkLst>
            <pc:docMk/>
            <pc:sldMk cId="798255539" sldId="777"/>
            <ac:picMk id="3" creationId="{9AABFE61-9E93-02D3-EEAF-FDB8377BF288}"/>
          </ac:picMkLst>
        </pc:picChg>
      </pc:sldChg>
      <pc:sldChg chg="modSp mod">
        <pc:chgData name="KC Alexander" userId="e9d9e20ae7ab3a17" providerId="LiveId" clId="{0C13A5DF-CACF-4FF6-96A9-829D4DF9B30E}" dt="2024-02-04T22:04:53.843" v="166" actId="14100"/>
        <pc:sldMkLst>
          <pc:docMk/>
          <pc:sldMk cId="303355473" sldId="789"/>
        </pc:sldMkLst>
        <pc:picChg chg="mod">
          <ac:chgData name="KC Alexander" userId="e9d9e20ae7ab3a17" providerId="LiveId" clId="{0C13A5DF-CACF-4FF6-96A9-829D4DF9B30E}" dt="2024-02-04T22:04:53.843" v="166" actId="14100"/>
          <ac:picMkLst>
            <pc:docMk/>
            <pc:sldMk cId="303355473" sldId="789"/>
            <ac:picMk id="3" creationId="{380AB111-1E3F-11CA-2FED-E4CC95A67B38}"/>
          </ac:picMkLst>
        </pc:picChg>
      </pc:sldChg>
      <pc:sldChg chg="modSp mod">
        <pc:chgData name="KC Alexander" userId="e9d9e20ae7ab3a17" providerId="LiveId" clId="{0C13A5DF-CACF-4FF6-96A9-829D4DF9B30E}" dt="2024-02-04T22:05:15.121" v="170" actId="14100"/>
        <pc:sldMkLst>
          <pc:docMk/>
          <pc:sldMk cId="3671084485" sldId="793"/>
        </pc:sldMkLst>
        <pc:picChg chg="mod">
          <ac:chgData name="KC Alexander" userId="e9d9e20ae7ab3a17" providerId="LiveId" clId="{0C13A5DF-CACF-4FF6-96A9-829D4DF9B30E}" dt="2024-02-04T22:05:15.121" v="170" actId="14100"/>
          <ac:picMkLst>
            <pc:docMk/>
            <pc:sldMk cId="3671084485" sldId="793"/>
            <ac:picMk id="3" creationId="{F1F58D3C-D195-18F8-B2EA-EA175588B275}"/>
          </ac:picMkLst>
        </pc:picChg>
      </pc:sldChg>
      <pc:sldChg chg="modSp mod">
        <pc:chgData name="KC Alexander" userId="e9d9e20ae7ab3a17" providerId="LiveId" clId="{0C13A5DF-CACF-4FF6-96A9-829D4DF9B30E}" dt="2024-02-04T22:05:31.045" v="173" actId="14100"/>
        <pc:sldMkLst>
          <pc:docMk/>
          <pc:sldMk cId="4066908539" sldId="796"/>
        </pc:sldMkLst>
        <pc:picChg chg="mod">
          <ac:chgData name="KC Alexander" userId="e9d9e20ae7ab3a17" providerId="LiveId" clId="{0C13A5DF-CACF-4FF6-96A9-829D4DF9B30E}" dt="2024-02-04T22:05:31.045" v="173" actId="14100"/>
          <ac:picMkLst>
            <pc:docMk/>
            <pc:sldMk cId="4066908539" sldId="796"/>
            <ac:picMk id="3" creationId="{E09AB0FD-0A6B-8AB3-CED8-A5BEFD30F393}"/>
          </ac:picMkLst>
        </pc:picChg>
      </pc:sldChg>
      <pc:sldChg chg="modSp mod">
        <pc:chgData name="KC Alexander" userId="e9d9e20ae7ab3a17" providerId="LiveId" clId="{0C13A5DF-CACF-4FF6-96A9-829D4DF9B30E}" dt="2024-02-04T22:05:54.870" v="176" actId="14100"/>
        <pc:sldMkLst>
          <pc:docMk/>
          <pc:sldMk cId="3203052193" sldId="806"/>
        </pc:sldMkLst>
        <pc:picChg chg="mod">
          <ac:chgData name="KC Alexander" userId="e9d9e20ae7ab3a17" providerId="LiveId" clId="{0C13A5DF-CACF-4FF6-96A9-829D4DF9B30E}" dt="2024-02-04T22:05:54.870" v="176" actId="14100"/>
          <ac:picMkLst>
            <pc:docMk/>
            <pc:sldMk cId="3203052193" sldId="806"/>
            <ac:picMk id="3" creationId="{4693E239-1ADB-3B8B-FB57-48343097A811}"/>
          </ac:picMkLst>
        </pc:picChg>
      </pc:sldChg>
      <pc:sldChg chg="modSp mod">
        <pc:chgData name="KC Alexander" userId="e9d9e20ae7ab3a17" providerId="LiveId" clId="{0C13A5DF-CACF-4FF6-96A9-829D4DF9B30E}" dt="2024-02-04T22:06:17.672" v="179" actId="14100"/>
        <pc:sldMkLst>
          <pc:docMk/>
          <pc:sldMk cId="2196264083" sldId="815"/>
        </pc:sldMkLst>
        <pc:picChg chg="mod">
          <ac:chgData name="KC Alexander" userId="e9d9e20ae7ab3a17" providerId="LiveId" clId="{0C13A5DF-CACF-4FF6-96A9-829D4DF9B30E}" dt="2024-02-04T22:06:17.672" v="179" actId="14100"/>
          <ac:picMkLst>
            <pc:docMk/>
            <pc:sldMk cId="2196264083" sldId="815"/>
            <ac:picMk id="3" creationId="{57337119-FB99-ACBE-1C3B-E3AB152FF55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953729" y="141445"/>
            <a:ext cx="10304206" cy="3132697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Haddam Neck Fair Horticulture Exhibit and Competition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Haddam Neck Fairgrounds, Haddam Neck, CT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Labor Day Weekend, September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7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 IMG_0771">
            <a:extLst>
              <a:ext uri="{FF2B5EF4-FFF2-40B4-BE49-F238E27FC236}">
                <a16:creationId xmlns:a16="http://schemas.microsoft.com/office/drawing/2014/main" id="{90FD8F03-E9A9-65D5-37DE-9C5FED36EA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1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 IMG_0080">
            <a:extLst>
              <a:ext uri="{FF2B5EF4-FFF2-40B4-BE49-F238E27FC236}">
                <a16:creationId xmlns:a16="http://schemas.microsoft.com/office/drawing/2014/main" id="{A01FB86C-5CAE-357B-8ABF-AB9561F529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0"/>
            <a:ext cx="4394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34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 IMG_0764">
            <a:extLst>
              <a:ext uri="{FF2B5EF4-FFF2-40B4-BE49-F238E27FC236}">
                <a16:creationId xmlns:a16="http://schemas.microsoft.com/office/drawing/2014/main" id="{2F4678C4-D1FC-9516-82C5-21AE885EBF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44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IMG_0763">
            <a:extLst>
              <a:ext uri="{FF2B5EF4-FFF2-40B4-BE49-F238E27FC236}">
                <a16:creationId xmlns:a16="http://schemas.microsoft.com/office/drawing/2014/main" id="{B75671F0-006F-4278-42D6-4BB4B62F17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06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IMG_0759">
            <a:extLst>
              <a:ext uri="{FF2B5EF4-FFF2-40B4-BE49-F238E27FC236}">
                <a16:creationId xmlns:a16="http://schemas.microsoft.com/office/drawing/2014/main" id="{4AA5C7AC-8C40-ACBB-858F-A42FD2741B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7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IMG_0787">
            <a:extLst>
              <a:ext uri="{FF2B5EF4-FFF2-40B4-BE49-F238E27FC236}">
                <a16:creationId xmlns:a16="http://schemas.microsoft.com/office/drawing/2014/main" id="{4C214F9B-9F41-5A54-DFC7-75C40D7C8F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99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IMG_0800">
            <a:extLst>
              <a:ext uri="{FF2B5EF4-FFF2-40B4-BE49-F238E27FC236}">
                <a16:creationId xmlns:a16="http://schemas.microsoft.com/office/drawing/2014/main" id="{8E68A01C-06A7-D450-79BC-B989E7D8C6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55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 IMG_0781">
            <a:extLst>
              <a:ext uri="{FF2B5EF4-FFF2-40B4-BE49-F238E27FC236}">
                <a16:creationId xmlns:a16="http://schemas.microsoft.com/office/drawing/2014/main" id="{380AB111-1E3F-11CA-2FED-E4CC95A67B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4565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5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IMG_0828">
            <a:extLst>
              <a:ext uri="{FF2B5EF4-FFF2-40B4-BE49-F238E27FC236}">
                <a16:creationId xmlns:a16="http://schemas.microsoft.com/office/drawing/2014/main" id="{F84817C9-44A8-E0C0-F17B-19EC477FC5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39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 IMG_0829">
            <a:extLst>
              <a:ext uri="{FF2B5EF4-FFF2-40B4-BE49-F238E27FC236}">
                <a16:creationId xmlns:a16="http://schemas.microsoft.com/office/drawing/2014/main" id="{2C029F75-0B07-81BF-5215-40A7E19AD3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9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Haddm Neck Fair Logo from Newsletter">
            <a:extLst>
              <a:ext uri="{FF2B5EF4-FFF2-40B4-BE49-F238E27FC236}">
                <a16:creationId xmlns:a16="http://schemas.microsoft.com/office/drawing/2014/main" id="{55045821-3247-B9AB-8F62-84191297E8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31" y="0"/>
            <a:ext cx="8135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08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 IMG_0832">
            <a:extLst>
              <a:ext uri="{FF2B5EF4-FFF2-40B4-BE49-F238E27FC236}">
                <a16:creationId xmlns:a16="http://schemas.microsoft.com/office/drawing/2014/main" id="{1335B80E-2658-FE71-A62B-A1CAB9F9B3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91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IMG_0883">
            <a:extLst>
              <a:ext uri="{FF2B5EF4-FFF2-40B4-BE49-F238E27FC236}">
                <a16:creationId xmlns:a16="http://schemas.microsoft.com/office/drawing/2014/main" id="{F1F58D3C-D195-18F8-B2EA-EA175588B2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5083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84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 IMG_0886">
            <a:extLst>
              <a:ext uri="{FF2B5EF4-FFF2-40B4-BE49-F238E27FC236}">
                <a16:creationId xmlns:a16="http://schemas.microsoft.com/office/drawing/2014/main" id="{FAE4BFDD-D952-4318-5403-DBE897E9A6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92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 IMG_0927">
            <a:extLst>
              <a:ext uri="{FF2B5EF4-FFF2-40B4-BE49-F238E27FC236}">
                <a16:creationId xmlns:a16="http://schemas.microsoft.com/office/drawing/2014/main" id="{18CD655A-271A-24BF-2EE3-8EF63300B3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56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 IMG_0928">
            <a:extLst>
              <a:ext uri="{FF2B5EF4-FFF2-40B4-BE49-F238E27FC236}">
                <a16:creationId xmlns:a16="http://schemas.microsoft.com/office/drawing/2014/main" id="{E09AB0FD-0A6B-8AB3-CED8-A5BEFD30F3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95589" y="857250"/>
            <a:ext cx="685799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08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B IMG_0909">
            <a:extLst>
              <a:ext uri="{FF2B5EF4-FFF2-40B4-BE49-F238E27FC236}">
                <a16:creationId xmlns:a16="http://schemas.microsoft.com/office/drawing/2014/main" id="{CE89C38F-54B1-EEFA-3EFA-D8571DE873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59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 IMG_0874">
            <a:extLst>
              <a:ext uri="{FF2B5EF4-FFF2-40B4-BE49-F238E27FC236}">
                <a16:creationId xmlns:a16="http://schemas.microsoft.com/office/drawing/2014/main" id="{FB2F175E-7430-CF4B-ADD5-570AE6B810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51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 IMG_0892">
            <a:extLst>
              <a:ext uri="{FF2B5EF4-FFF2-40B4-BE49-F238E27FC236}">
                <a16:creationId xmlns:a16="http://schemas.microsoft.com/office/drawing/2014/main" id="{4EAC9016-4D75-ED4A-622C-D1111A0D95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2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 IMG_0897">
            <a:extLst>
              <a:ext uri="{FF2B5EF4-FFF2-40B4-BE49-F238E27FC236}">
                <a16:creationId xmlns:a16="http://schemas.microsoft.com/office/drawing/2014/main" id="{699E3C41-8A8F-D8F0-DC59-17B978D6C8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80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 IMG_0875">
            <a:extLst>
              <a:ext uri="{FF2B5EF4-FFF2-40B4-BE49-F238E27FC236}">
                <a16:creationId xmlns:a16="http://schemas.microsoft.com/office/drawing/2014/main" id="{326DB040-BB89-AF4C-E017-2FDBC18528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0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IMG_0920">
            <a:extLst>
              <a:ext uri="{FF2B5EF4-FFF2-40B4-BE49-F238E27FC236}">
                <a16:creationId xmlns:a16="http://schemas.microsoft.com/office/drawing/2014/main" id="{FC37F333-8FE4-1DA0-CDD7-70B8E2E3B3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18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 IMG_0887">
            <a:extLst>
              <a:ext uri="{FF2B5EF4-FFF2-40B4-BE49-F238E27FC236}">
                <a16:creationId xmlns:a16="http://schemas.microsoft.com/office/drawing/2014/main" id="{0293F32E-4D67-C5DE-527F-B4C380A09D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71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 IMG_0865">
            <a:extLst>
              <a:ext uri="{FF2B5EF4-FFF2-40B4-BE49-F238E27FC236}">
                <a16:creationId xmlns:a16="http://schemas.microsoft.com/office/drawing/2014/main" id="{7592F27E-E833-DC42-96DA-A4699C7464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2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 IMG_0891">
            <a:extLst>
              <a:ext uri="{FF2B5EF4-FFF2-40B4-BE49-F238E27FC236}">
                <a16:creationId xmlns:a16="http://schemas.microsoft.com/office/drawing/2014/main" id="{8972C214-037E-6212-D27F-04E1DC986D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63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 IMG_0917">
            <a:extLst>
              <a:ext uri="{FF2B5EF4-FFF2-40B4-BE49-F238E27FC236}">
                <a16:creationId xmlns:a16="http://schemas.microsoft.com/office/drawing/2014/main" id="{1032AF64-6F32-FBF8-2286-FB3264E415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64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 IMG_0938">
            <a:extLst>
              <a:ext uri="{FF2B5EF4-FFF2-40B4-BE49-F238E27FC236}">
                <a16:creationId xmlns:a16="http://schemas.microsoft.com/office/drawing/2014/main" id="{4693E239-1ADB-3B8B-FB57-48343097A8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15700" y="859949"/>
            <a:ext cx="6879589" cy="515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52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 IMG_0935">
            <a:extLst>
              <a:ext uri="{FF2B5EF4-FFF2-40B4-BE49-F238E27FC236}">
                <a16:creationId xmlns:a16="http://schemas.microsoft.com/office/drawing/2014/main" id="{764EC5E6-45EB-7630-6497-4B81580465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01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 IMG_0877">
            <a:extLst>
              <a:ext uri="{FF2B5EF4-FFF2-40B4-BE49-F238E27FC236}">
                <a16:creationId xmlns:a16="http://schemas.microsoft.com/office/drawing/2014/main" id="{9EF53C86-C593-92E4-660F-91501C4CEA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13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5 IMG_0957">
            <a:extLst>
              <a:ext uri="{FF2B5EF4-FFF2-40B4-BE49-F238E27FC236}">
                <a16:creationId xmlns:a16="http://schemas.microsoft.com/office/drawing/2014/main" id="{94D4C118-BD8E-EBFB-9CA3-B22377AE92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98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6 IMG_0932">
            <a:extLst>
              <a:ext uri="{FF2B5EF4-FFF2-40B4-BE49-F238E27FC236}">
                <a16:creationId xmlns:a16="http://schemas.microsoft.com/office/drawing/2014/main" id="{1C2A161D-EE50-0CCB-66D1-540F7226E4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03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7 IMG_0959">
            <a:extLst>
              <a:ext uri="{FF2B5EF4-FFF2-40B4-BE49-F238E27FC236}">
                <a16:creationId xmlns:a16="http://schemas.microsoft.com/office/drawing/2014/main" id="{896A50AC-EAD9-A85F-681E-99D9600171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30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 IMG_0044">
            <a:extLst>
              <a:ext uri="{FF2B5EF4-FFF2-40B4-BE49-F238E27FC236}">
                <a16:creationId xmlns:a16="http://schemas.microsoft.com/office/drawing/2014/main" id="{31492E13-6F31-706D-C89F-80A771A8A9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0"/>
            <a:ext cx="803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496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8 IMG_0965">
            <a:extLst>
              <a:ext uri="{FF2B5EF4-FFF2-40B4-BE49-F238E27FC236}">
                <a16:creationId xmlns:a16="http://schemas.microsoft.com/office/drawing/2014/main" id="{A7136C2C-54A8-B686-9698-4CADBD5A75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171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9 IMG_0966">
            <a:extLst>
              <a:ext uri="{FF2B5EF4-FFF2-40B4-BE49-F238E27FC236}">
                <a16:creationId xmlns:a16="http://schemas.microsoft.com/office/drawing/2014/main" id="{50508F37-7B5C-AAAD-F59D-8A96A62452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915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0 IMG_0918">
            <a:extLst>
              <a:ext uri="{FF2B5EF4-FFF2-40B4-BE49-F238E27FC236}">
                <a16:creationId xmlns:a16="http://schemas.microsoft.com/office/drawing/2014/main" id="{BC920D6B-6D97-A24B-B470-97EB97BB3D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000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1 IMG_0961">
            <a:extLst>
              <a:ext uri="{FF2B5EF4-FFF2-40B4-BE49-F238E27FC236}">
                <a16:creationId xmlns:a16="http://schemas.microsoft.com/office/drawing/2014/main" id="{57337119-FB99-ACBE-1C3B-E3AB152FF5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84108" y="856297"/>
            <a:ext cx="6850380" cy="51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6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 IMG_0047">
            <a:extLst>
              <a:ext uri="{FF2B5EF4-FFF2-40B4-BE49-F238E27FC236}">
                <a16:creationId xmlns:a16="http://schemas.microsoft.com/office/drawing/2014/main" id="{9AABFE61-9E93-02D3-EEAF-FDB8377BF2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9052" y="858044"/>
            <a:ext cx="6864351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5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 IMG_0768">
            <a:extLst>
              <a:ext uri="{FF2B5EF4-FFF2-40B4-BE49-F238E27FC236}">
                <a16:creationId xmlns:a16="http://schemas.microsoft.com/office/drawing/2014/main" id="{E61AFB28-A92B-5A00-FD57-FFDAF8D970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7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 IMG_0071">
            <a:extLst>
              <a:ext uri="{FF2B5EF4-FFF2-40B4-BE49-F238E27FC236}">
                <a16:creationId xmlns:a16="http://schemas.microsoft.com/office/drawing/2014/main" id="{8F53D26C-3522-04CB-3357-7FB503ABB6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34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 IMG_0074">
            <a:extLst>
              <a:ext uri="{FF2B5EF4-FFF2-40B4-BE49-F238E27FC236}">
                <a16:creationId xmlns:a16="http://schemas.microsoft.com/office/drawing/2014/main" id="{54387A25-54FD-80F3-94B5-0A70647F9C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5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 IMG_0058">
            <a:extLst>
              <a:ext uri="{FF2B5EF4-FFF2-40B4-BE49-F238E27FC236}">
                <a16:creationId xmlns:a16="http://schemas.microsoft.com/office/drawing/2014/main" id="{A188F71E-0DCB-18EC-CC3A-CD9966173E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88" y="0"/>
            <a:ext cx="3375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77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28</Words>
  <Application>Microsoft Office PowerPoint</Application>
  <PresentationFormat>Widescreen</PresentationFormat>
  <Paragraphs>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17</cp:revision>
  <dcterms:created xsi:type="dcterms:W3CDTF">2024-02-03T22:21:35Z</dcterms:created>
  <dcterms:modified xsi:type="dcterms:W3CDTF">2024-02-19T22:09:25Z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3043851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