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ms-powerpoint.changesinfo+xml" PartName="/ppt/changesInfos/changesInfo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902" r:id="rId3"/>
    <p:sldId id="903" r:id="rId4"/>
    <p:sldId id="904" r:id="rId5"/>
    <p:sldId id="905" r:id="rId6"/>
    <p:sldId id="906" r:id="rId7"/>
    <p:sldId id="907" r:id="rId8"/>
    <p:sldId id="908" r:id="rId9"/>
    <p:sldId id="909" r:id="rId10"/>
    <p:sldId id="910" r:id="rId11"/>
    <p:sldId id="911" r:id="rId12"/>
    <p:sldId id="912" r:id="rId13"/>
    <p:sldId id="913" r:id="rId14"/>
  </p:sldIdLst>
  <p:sldSz cx="12192000" cy="6858000"/>
  <p:notesSz cx="6858000" cy="9144000"/>
  <p:photoAlbum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36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C Alexander" userId="e9d9e20ae7ab3a17" providerId="LiveId" clId="{284708BD-C9AD-4E9A-887D-217483393005}"/>
    <pc:docChg chg="undo custSel modSld">
      <pc:chgData name="KC Alexander" userId="e9d9e20ae7ab3a17" providerId="LiveId" clId="{284708BD-C9AD-4E9A-887D-217483393005}" dt="2024-02-18T21:57:26.717" v="190" actId="403"/>
      <pc:docMkLst>
        <pc:docMk/>
      </pc:docMkLst>
      <pc:sldChg chg="modSp mod">
        <pc:chgData name="KC Alexander" userId="e9d9e20ae7ab3a17" providerId="LiveId" clId="{284708BD-C9AD-4E9A-887D-217483393005}" dt="2024-02-18T21:57:26.717" v="190" actId="403"/>
        <pc:sldMkLst>
          <pc:docMk/>
          <pc:sldMk cId="1504712754" sldId="256"/>
        </pc:sldMkLst>
        <pc:spChg chg="mod">
          <ac:chgData name="KC Alexander" userId="e9d9e20ae7ab3a17" providerId="LiveId" clId="{284708BD-C9AD-4E9A-887D-217483393005}" dt="2024-02-18T21:57:26.717" v="190" actId="403"/>
          <ac:spMkLst>
            <pc:docMk/>
            <pc:sldMk cId="1504712754" sldId="256"/>
            <ac:spMk id="8" creationId="{6A0FD9BE-4376-C847-C300-0D05D092AD0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B5A9A-200F-8533-E474-E9FDA0CB3F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C142CE-73B6-9F06-5A84-76A93A5856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BF80C5-9124-851A-6186-39A3E2C1E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28C688-B846-39FB-3779-B7490E434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5C55D6-0AFA-92C4-5934-DCC6D4567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162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20028-8410-07CD-7BA6-1FBE9D5BD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314453-4B59-8670-4015-9042ED8FD9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6BF24B-6FCC-A2C7-8C26-6C4FA2B41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3C712-C3DE-F56F-C085-042291D57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BF008B-30B3-F340-AAFA-3CA12EE2A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829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223D4D-39BC-5626-C358-AB3F5C1933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19C031-4123-AE63-A762-BB8104AD7C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DEE495-C2A8-B0EE-BE3E-D2064FF13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8A4D48-5077-57E6-5A3C-E34D71086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9E959-DD55-6645-2FD2-D455FC0CA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03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3138F-FFBB-705E-EFFE-159E6A2D9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FFC78B-3674-280A-999E-7F49405E13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B53E1E-8858-8F9E-4279-47EC12E58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414796-5845-6344-B8A6-27A541F4B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1A9CE-A8CD-AA0B-44A8-C1160FED1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8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D439B-6DBB-FD21-E476-7A9A7EE2D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9847E5-3716-D19A-E2F4-5B886B70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23C7B8-5575-6DAA-F8F0-4EE5D9CFF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E83F2C-EC88-9540-C248-078581135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E4C0E8-7F87-F623-AD11-868CB0E69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584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5B89E-DAA2-4098-08CC-36CC8E6F6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9ACFC5-70C0-7E7A-1F62-97F693EDEC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316A7F-0BA4-244C-7906-9DE4E3CCB8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9BF2A1-E4F6-6A1A-C12B-E0163A235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4A97FF-EB75-7B7B-583D-0C5023DA3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A90CD1-0DF8-9290-1997-90DFAA4B7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977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C4A24-C83D-7374-F86A-992DE24EA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5A97A9-8471-DB73-8304-909AA3C69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1F0C40-6678-34E2-78E8-EB5A6D00BD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F86A28-6028-8B71-265D-6CF8FE8531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C77747-A940-CF71-F131-61258C3705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BC7ADF-8AF8-20E4-1FC0-06BFB5EC9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53BDFB-6757-9FB4-9EC3-68A06A06A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7B7125-E908-C2AC-4CEC-2D25CDA8B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069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1442E-96BA-EC64-61BD-A4E4C0D29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2EAB1F-D1F3-57EC-F875-2AC5D2EAD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419F86-7FA2-25C4-B2EB-59840F6A1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AB49E8-C26F-2636-17CF-215ABA97B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335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9AF63A-53DA-12A3-6445-D6EA4F33F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67A670-2596-ED2C-CB3A-0C5B026ED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77408B-E627-0133-FDAF-DABBA8545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88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7804E-CB82-3C8C-0F67-3BD63C898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5E2AB-BB40-951F-E7E8-FF14BF5E0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94F1D8-46E9-C1EF-7BDF-A493809EAC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D6B3BA-4970-BECB-846D-61025F3DA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64D45F-3368-1FCB-8E06-CC299E3B0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BF09A7-9926-00D0-7B11-C6D1333B5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877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6D651-560C-17A3-92AC-728FAF74CD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949517-8EA3-54EE-D1E5-6DAB8913FE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6E348C-FE7B-CF3E-EB98-5DD9CFF80C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1D18B6-E393-9AF1-0BF9-F398F10F3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30B6A9-547C-CCE5-5809-ED69860D4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F402BE-F88C-7F21-D7E5-EA6ABD8B6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04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B54581-1CE4-2738-C67C-61B472701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893D96-E14E-B5F0-F817-8A20E52BA9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3B854F-91C1-6CD2-E3DD-2765E65068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8771D6-E3E2-47D5-B48D-034AC8D578C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D83AAC-88A1-AB15-FC56-088881F6D6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B31B23-CFC5-D6AE-1BB8-6F95D5C765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4607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2" Target="../media/image1.jpeg" Type="http://schemas.openxmlformats.org/officeDocument/2006/relationships/image"/><Relationship Id="rId1" Target="../slideLayouts/slideLayout1.xml" Type="http://schemas.openxmlformats.org/officeDocument/2006/relationships/slideLayout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6A0FD9BE-4376-C847-C300-0D05D092AD02}"/>
              </a:ext>
            </a:extLst>
          </p:cNvPr>
          <p:cNvSpPr txBox="1">
            <a:spLocks/>
          </p:cNvSpPr>
          <p:nvPr/>
        </p:nvSpPr>
        <p:spPr>
          <a:xfrm>
            <a:off x="953728" y="141445"/>
            <a:ext cx="10384831" cy="3287555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algn="ctr"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en-US" sz="4800" dirty="0">
                <a:latin typeface="+mj-lt"/>
                <a:ea typeface="+mj-ea"/>
                <a:cs typeface="+mj-cs"/>
              </a:rPr>
              <a:t>Haddam Garden Club</a:t>
            </a:r>
            <a:br>
              <a:rPr lang="en-US" sz="4400" dirty="0">
                <a:latin typeface="+mj-lt"/>
                <a:ea typeface="+mj-ea"/>
                <a:cs typeface="+mj-cs"/>
              </a:rPr>
            </a:br>
            <a:r>
              <a:rPr lang="en-US" sz="4100" dirty="0">
                <a:latin typeface="+mj-lt"/>
                <a:ea typeface="+mj-ea"/>
                <a:cs typeface="+mj-cs"/>
              </a:rPr>
              <a:t>A Tribute to Our Dear Friend, Susan Rutty</a:t>
            </a:r>
            <a:br>
              <a:rPr lang="en-US" sz="3700" dirty="0">
                <a:latin typeface="+mj-lt"/>
                <a:ea typeface="+mj-ea"/>
                <a:cs typeface="+mj-cs"/>
              </a:rPr>
            </a:br>
            <a:r>
              <a:rPr lang="en-US" sz="3700" dirty="0">
                <a:latin typeface="+mj-lt"/>
                <a:ea typeface="+mj-ea"/>
                <a:cs typeface="+mj-cs"/>
              </a:rPr>
              <a:t>March, 2022</a:t>
            </a:r>
            <a:endParaRPr lang="en-US" sz="4400" dirty="0">
              <a:latin typeface="+mj-lt"/>
              <a:ea typeface="+mj-ea"/>
              <a:cs typeface="+mj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C212431-1742-C22C-B74E-57A3038BA6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7297" y="3429000"/>
            <a:ext cx="2743438" cy="2743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7127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usan Rutty Tribute Picture 9">
            <a:extLst>
              <a:ext uri="{FF2B5EF4-FFF2-40B4-BE49-F238E27FC236}">
                <a16:creationId xmlns:a16="http://schemas.microsoft.com/office/drawing/2014/main" id="{552D276A-96D9-6336-50A3-F9602153266E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6363" y="0"/>
            <a:ext cx="689927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4797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usan Rutty Tribute Picture 10">
            <a:extLst>
              <a:ext uri="{FF2B5EF4-FFF2-40B4-BE49-F238E27FC236}">
                <a16:creationId xmlns:a16="http://schemas.microsoft.com/office/drawing/2014/main" id="{47EDBD58-1378-384B-4E94-5966C5D1E05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6688" y="0"/>
            <a:ext cx="67786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5395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usan Rutty Tribute Picture 11">
            <a:extLst>
              <a:ext uri="{FF2B5EF4-FFF2-40B4-BE49-F238E27FC236}">
                <a16:creationId xmlns:a16="http://schemas.microsoft.com/office/drawing/2014/main" id="{C40011C8-86B9-D66F-85C8-BEA672AAD94B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6363" y="0"/>
            <a:ext cx="689927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6051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usan Rutty Tribute Picture 12">
            <a:extLst>
              <a:ext uri="{FF2B5EF4-FFF2-40B4-BE49-F238E27FC236}">
                <a16:creationId xmlns:a16="http://schemas.microsoft.com/office/drawing/2014/main" id="{78EAB3BB-EE30-B64C-F8D2-527C621D118E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2463" y="0"/>
            <a:ext cx="580548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6072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usan Rutty Tribute Picture 01">
            <a:extLst>
              <a:ext uri="{FF2B5EF4-FFF2-40B4-BE49-F238E27FC236}">
                <a16:creationId xmlns:a16="http://schemas.microsoft.com/office/drawing/2014/main" id="{752790B3-0FC7-320E-278B-4349A57268C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0" y="0"/>
            <a:ext cx="71104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590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usan Rutty Tribute Picture 2">
            <a:extLst>
              <a:ext uri="{FF2B5EF4-FFF2-40B4-BE49-F238E27FC236}">
                <a16:creationId xmlns:a16="http://schemas.microsoft.com/office/drawing/2014/main" id="{766B64ED-1200-3865-E1F1-1EB5F13767FE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6513" y="0"/>
            <a:ext cx="703738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857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usan Rutty Tribute Picture 3">
            <a:extLst>
              <a:ext uri="{FF2B5EF4-FFF2-40B4-BE49-F238E27FC236}">
                <a16:creationId xmlns:a16="http://schemas.microsoft.com/office/drawing/2014/main" id="{F85F7AF7-BC43-0C65-5485-9B4D41572BB6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5288" y="0"/>
            <a:ext cx="63214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693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usan Rutty Tribute Picture 4">
            <a:extLst>
              <a:ext uri="{FF2B5EF4-FFF2-40B4-BE49-F238E27FC236}">
                <a16:creationId xmlns:a16="http://schemas.microsoft.com/office/drawing/2014/main" id="{6292F880-58DF-B5FA-D15C-CF012B9ECEEF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5400" y="0"/>
            <a:ext cx="70596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625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usan Rutty Tribute Picture 5">
            <a:extLst>
              <a:ext uri="{FF2B5EF4-FFF2-40B4-BE49-F238E27FC236}">
                <a16:creationId xmlns:a16="http://schemas.microsoft.com/office/drawing/2014/main" id="{5F9A15E7-E3F7-0478-757F-FC07E435AD49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9700" y="0"/>
            <a:ext cx="68310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4321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usan Rutty Tribute Picture 6">
            <a:extLst>
              <a:ext uri="{FF2B5EF4-FFF2-40B4-BE49-F238E27FC236}">
                <a16:creationId xmlns:a16="http://schemas.microsoft.com/office/drawing/2014/main" id="{642CA9E6-8821-4D33-7782-060236C16BC7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1450" y="0"/>
            <a:ext cx="67675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21161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usan Rutty Tribute Picture 7">
            <a:extLst>
              <a:ext uri="{FF2B5EF4-FFF2-40B4-BE49-F238E27FC236}">
                <a16:creationId xmlns:a16="http://schemas.microsoft.com/office/drawing/2014/main" id="{6F7EFA47-1938-8127-D802-05251CAFBEDE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8750" y="0"/>
            <a:ext cx="6794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8438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usan Rutty Tribute Picture 8">
            <a:extLst>
              <a:ext uri="{FF2B5EF4-FFF2-40B4-BE49-F238E27FC236}">
                <a16:creationId xmlns:a16="http://schemas.microsoft.com/office/drawing/2014/main" id="{0F2FC402-B85A-9F2C-7A6D-86A1D30A369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763" y="0"/>
            <a:ext cx="684688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41488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17</Words>
  <Application>Microsoft Office PowerPoint</Application>
  <PresentationFormat>Widescreen</PresentationFormat>
  <Paragraphs>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KC Alexander</dc:creator>
  <cp:lastModifiedBy>KC Alexander</cp:lastModifiedBy>
  <cp:revision>21</cp:revision>
  <dcterms:created xsi:type="dcterms:W3CDTF">2024-02-03T22:21:35Z</dcterms:created>
  <dcterms:modified xsi:type="dcterms:W3CDTF">2024-02-18T21:57:35Z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660557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S10.2.0</vt:lpwstr>
  </property>
</Properties>
</file>