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056" r:id="rId3"/>
    <p:sldId id="1057" r:id="rId4"/>
    <p:sldId id="1058" r:id="rId5"/>
    <p:sldId id="1059" r:id="rId6"/>
    <p:sldId id="1060" r:id="rId7"/>
    <p:sldId id="1061" r:id="rId8"/>
    <p:sldId id="1062" r:id="rId9"/>
    <p:sldId id="1063" r:id="rId10"/>
    <p:sldId id="1064" r:id="rId11"/>
    <p:sldId id="1065" r:id="rId12"/>
    <p:sldId id="1066" r:id="rId13"/>
    <p:sldId id="1067" r:id="rId14"/>
    <p:sldId id="1068" r:id="rId15"/>
    <p:sldId id="1069" r:id="rId16"/>
    <p:sldId id="1070" r:id="rId17"/>
    <p:sldId id="1071" r:id="rId18"/>
    <p:sldId id="1072" r:id="rId19"/>
    <p:sldId id="1073" r:id="rId20"/>
    <p:sldId id="1074" r:id="rId21"/>
    <p:sldId id="1075" r:id="rId22"/>
    <p:sldId id="1076" r:id="rId23"/>
    <p:sldId id="1077" r:id="rId24"/>
    <p:sldId id="1078" r:id="rId25"/>
    <p:sldId id="1079" r:id="rId26"/>
    <p:sldId id="1080" r:id="rId27"/>
    <p:sldId id="1081" r:id="rId28"/>
    <p:sldId id="1082" r:id="rId29"/>
    <p:sldId id="1083" r:id="rId30"/>
    <p:sldId id="1084" r:id="rId31"/>
    <p:sldId id="1085" r:id="rId32"/>
    <p:sldId id="1086" r:id="rId33"/>
    <p:sldId id="1087" r:id="rId34"/>
    <p:sldId id="1088" r:id="rId35"/>
    <p:sldId id="1089" r:id="rId36"/>
    <p:sldId id="1090" r:id="rId37"/>
    <p:sldId id="1091" r:id="rId38"/>
    <p:sldId id="1092" r:id="rId39"/>
    <p:sldId id="1093" r:id="rId40"/>
    <p:sldId id="1094" r:id="rId41"/>
    <p:sldId id="1095" r:id="rId42"/>
    <p:sldId id="1096" r:id="rId43"/>
    <p:sldId id="1097" r:id="rId44"/>
    <p:sldId id="1098" r:id="rId4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2865B-4F9C-4074-A3B4-029D87278712}" v="1" dt="2024-02-18T23:15:44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9222865B-4F9C-4074-A3B4-029D87278712}"/>
    <pc:docChg chg="modSld">
      <pc:chgData name="KC Alexander" userId="e9d9e20ae7ab3a17" providerId="LiveId" clId="{9222865B-4F9C-4074-A3B4-029D87278712}" dt="2024-02-18T23:20:54.268" v="173" actId="14100"/>
      <pc:docMkLst>
        <pc:docMk/>
      </pc:docMkLst>
      <pc:sldChg chg="modSp mod">
        <pc:chgData name="KC Alexander" userId="e9d9e20ae7ab3a17" providerId="LiveId" clId="{9222865B-4F9C-4074-A3B4-029D87278712}" dt="2024-02-18T23:14:47.320" v="135" actId="20577"/>
        <pc:sldMkLst>
          <pc:docMk/>
          <pc:sldMk cId="1504712754" sldId="256"/>
        </pc:sldMkLst>
        <pc:spChg chg="mod">
          <ac:chgData name="KC Alexander" userId="e9d9e20ae7ab3a17" providerId="LiveId" clId="{9222865B-4F9C-4074-A3B4-029D87278712}" dt="2024-02-18T23:14:47.320" v="135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9222865B-4F9C-4074-A3B4-029D87278712}" dt="2024-02-18T23:16:11.749" v="137" actId="14100"/>
        <pc:sldMkLst>
          <pc:docMk/>
          <pc:sldMk cId="3063871755" sldId="1060"/>
        </pc:sldMkLst>
        <pc:picChg chg="mod">
          <ac:chgData name="KC Alexander" userId="e9d9e20ae7ab3a17" providerId="LiveId" clId="{9222865B-4F9C-4074-A3B4-029D87278712}" dt="2024-02-18T23:16:11.749" v="137" actId="14100"/>
          <ac:picMkLst>
            <pc:docMk/>
            <pc:sldMk cId="3063871755" sldId="1060"/>
            <ac:picMk id="3" creationId="{C13893B2-42EB-5ED6-8237-43D947D1FFD1}"/>
          </ac:picMkLst>
        </pc:picChg>
      </pc:sldChg>
      <pc:sldChg chg="modSp mod">
        <pc:chgData name="KC Alexander" userId="e9d9e20ae7ab3a17" providerId="LiveId" clId="{9222865B-4F9C-4074-A3B4-029D87278712}" dt="2024-02-18T23:16:28.460" v="139" actId="14100"/>
        <pc:sldMkLst>
          <pc:docMk/>
          <pc:sldMk cId="4027294722" sldId="1063"/>
        </pc:sldMkLst>
        <pc:picChg chg="mod">
          <ac:chgData name="KC Alexander" userId="e9d9e20ae7ab3a17" providerId="LiveId" clId="{9222865B-4F9C-4074-A3B4-029D87278712}" dt="2024-02-18T23:16:28.460" v="139" actId="14100"/>
          <ac:picMkLst>
            <pc:docMk/>
            <pc:sldMk cId="4027294722" sldId="1063"/>
            <ac:picMk id="3" creationId="{6BC4003F-8FA4-212A-F87D-D103E2503449}"/>
          </ac:picMkLst>
        </pc:picChg>
      </pc:sldChg>
      <pc:sldChg chg="modSp mod">
        <pc:chgData name="KC Alexander" userId="e9d9e20ae7ab3a17" providerId="LiveId" clId="{9222865B-4F9C-4074-A3B4-029D87278712}" dt="2024-02-18T23:16:40.085" v="141" actId="14100"/>
        <pc:sldMkLst>
          <pc:docMk/>
          <pc:sldMk cId="1072131959" sldId="1064"/>
        </pc:sldMkLst>
        <pc:picChg chg="mod">
          <ac:chgData name="KC Alexander" userId="e9d9e20ae7ab3a17" providerId="LiveId" clId="{9222865B-4F9C-4074-A3B4-029D87278712}" dt="2024-02-18T23:16:40.085" v="141" actId="14100"/>
          <ac:picMkLst>
            <pc:docMk/>
            <pc:sldMk cId="1072131959" sldId="1064"/>
            <ac:picMk id="3" creationId="{8002B64B-88AF-953A-FEB6-57A54146C992}"/>
          </ac:picMkLst>
        </pc:picChg>
      </pc:sldChg>
      <pc:sldChg chg="modSp mod">
        <pc:chgData name="KC Alexander" userId="e9d9e20ae7ab3a17" providerId="LiveId" clId="{9222865B-4F9C-4074-A3B4-029D87278712}" dt="2024-02-18T23:16:53.234" v="143" actId="14100"/>
        <pc:sldMkLst>
          <pc:docMk/>
          <pc:sldMk cId="3063027962" sldId="1066"/>
        </pc:sldMkLst>
        <pc:picChg chg="mod">
          <ac:chgData name="KC Alexander" userId="e9d9e20ae7ab3a17" providerId="LiveId" clId="{9222865B-4F9C-4074-A3B4-029D87278712}" dt="2024-02-18T23:16:53.234" v="143" actId="14100"/>
          <ac:picMkLst>
            <pc:docMk/>
            <pc:sldMk cId="3063027962" sldId="1066"/>
            <ac:picMk id="3" creationId="{8360CF2E-F24B-80D0-CFD0-449A1721A09D}"/>
          </ac:picMkLst>
        </pc:picChg>
      </pc:sldChg>
      <pc:sldChg chg="modSp mod">
        <pc:chgData name="KC Alexander" userId="e9d9e20ae7ab3a17" providerId="LiveId" clId="{9222865B-4F9C-4074-A3B4-029D87278712}" dt="2024-02-18T23:17:03.190" v="145" actId="14100"/>
        <pc:sldMkLst>
          <pc:docMk/>
          <pc:sldMk cId="2415667295" sldId="1067"/>
        </pc:sldMkLst>
        <pc:picChg chg="mod">
          <ac:chgData name="KC Alexander" userId="e9d9e20ae7ab3a17" providerId="LiveId" clId="{9222865B-4F9C-4074-A3B4-029D87278712}" dt="2024-02-18T23:17:03.190" v="145" actId="14100"/>
          <ac:picMkLst>
            <pc:docMk/>
            <pc:sldMk cId="2415667295" sldId="1067"/>
            <ac:picMk id="3" creationId="{496996F4-91A4-FA5F-0819-F9CFBC1B801A}"/>
          </ac:picMkLst>
        </pc:picChg>
      </pc:sldChg>
      <pc:sldChg chg="modSp mod">
        <pc:chgData name="KC Alexander" userId="e9d9e20ae7ab3a17" providerId="LiveId" clId="{9222865B-4F9C-4074-A3B4-029D87278712}" dt="2024-02-18T23:17:12.282" v="147" actId="14100"/>
        <pc:sldMkLst>
          <pc:docMk/>
          <pc:sldMk cId="396296156" sldId="1068"/>
        </pc:sldMkLst>
        <pc:picChg chg="mod">
          <ac:chgData name="KC Alexander" userId="e9d9e20ae7ab3a17" providerId="LiveId" clId="{9222865B-4F9C-4074-A3B4-029D87278712}" dt="2024-02-18T23:17:12.282" v="147" actId="14100"/>
          <ac:picMkLst>
            <pc:docMk/>
            <pc:sldMk cId="396296156" sldId="1068"/>
            <ac:picMk id="3" creationId="{1766EB03-8405-732F-D371-F1B9C0B7A418}"/>
          </ac:picMkLst>
        </pc:picChg>
      </pc:sldChg>
      <pc:sldChg chg="modSp mod">
        <pc:chgData name="KC Alexander" userId="e9d9e20ae7ab3a17" providerId="LiveId" clId="{9222865B-4F9C-4074-A3B4-029D87278712}" dt="2024-02-18T23:17:23.730" v="149" actId="14100"/>
        <pc:sldMkLst>
          <pc:docMk/>
          <pc:sldMk cId="3857811765" sldId="1069"/>
        </pc:sldMkLst>
        <pc:picChg chg="mod">
          <ac:chgData name="KC Alexander" userId="e9d9e20ae7ab3a17" providerId="LiveId" clId="{9222865B-4F9C-4074-A3B4-029D87278712}" dt="2024-02-18T23:17:23.730" v="149" actId="14100"/>
          <ac:picMkLst>
            <pc:docMk/>
            <pc:sldMk cId="3857811765" sldId="1069"/>
            <ac:picMk id="3" creationId="{C624938B-916F-4D55-128B-2AE47FD74AAA}"/>
          </ac:picMkLst>
        </pc:picChg>
      </pc:sldChg>
      <pc:sldChg chg="modSp mod">
        <pc:chgData name="KC Alexander" userId="e9d9e20ae7ab3a17" providerId="LiveId" clId="{9222865B-4F9C-4074-A3B4-029D87278712}" dt="2024-02-18T23:17:42.072" v="151" actId="14100"/>
        <pc:sldMkLst>
          <pc:docMk/>
          <pc:sldMk cId="4207820915" sldId="1072"/>
        </pc:sldMkLst>
        <pc:picChg chg="mod">
          <ac:chgData name="KC Alexander" userId="e9d9e20ae7ab3a17" providerId="LiveId" clId="{9222865B-4F9C-4074-A3B4-029D87278712}" dt="2024-02-18T23:17:42.072" v="151" actId="14100"/>
          <ac:picMkLst>
            <pc:docMk/>
            <pc:sldMk cId="4207820915" sldId="1072"/>
            <ac:picMk id="3" creationId="{58F28638-CF7F-F991-D9A6-6C50A393F2E5}"/>
          </ac:picMkLst>
        </pc:picChg>
      </pc:sldChg>
      <pc:sldChg chg="modSp mod">
        <pc:chgData name="KC Alexander" userId="e9d9e20ae7ab3a17" providerId="LiveId" clId="{9222865B-4F9C-4074-A3B4-029D87278712}" dt="2024-02-18T23:18:13.084" v="153" actId="14100"/>
        <pc:sldMkLst>
          <pc:docMk/>
          <pc:sldMk cId="2905604068" sldId="1074"/>
        </pc:sldMkLst>
        <pc:picChg chg="mod">
          <ac:chgData name="KC Alexander" userId="e9d9e20ae7ab3a17" providerId="LiveId" clId="{9222865B-4F9C-4074-A3B4-029D87278712}" dt="2024-02-18T23:18:13.084" v="153" actId="14100"/>
          <ac:picMkLst>
            <pc:docMk/>
            <pc:sldMk cId="2905604068" sldId="1074"/>
            <ac:picMk id="3" creationId="{74FC2CB8-BCE4-8818-58CD-F8395D525B01}"/>
          </ac:picMkLst>
        </pc:picChg>
      </pc:sldChg>
      <pc:sldChg chg="modSp mod">
        <pc:chgData name="KC Alexander" userId="e9d9e20ae7ab3a17" providerId="LiveId" clId="{9222865B-4F9C-4074-A3B4-029D87278712}" dt="2024-02-18T23:18:28.908" v="155" actId="14100"/>
        <pc:sldMkLst>
          <pc:docMk/>
          <pc:sldMk cId="2359460273" sldId="1076"/>
        </pc:sldMkLst>
        <pc:picChg chg="mod">
          <ac:chgData name="KC Alexander" userId="e9d9e20ae7ab3a17" providerId="LiveId" clId="{9222865B-4F9C-4074-A3B4-029D87278712}" dt="2024-02-18T23:18:28.908" v="155" actId="14100"/>
          <ac:picMkLst>
            <pc:docMk/>
            <pc:sldMk cId="2359460273" sldId="1076"/>
            <ac:picMk id="3" creationId="{83351887-ED37-C307-676F-E2BF2375EFF8}"/>
          </ac:picMkLst>
        </pc:picChg>
      </pc:sldChg>
      <pc:sldChg chg="modSp mod">
        <pc:chgData name="KC Alexander" userId="e9d9e20ae7ab3a17" providerId="LiveId" clId="{9222865B-4F9C-4074-A3B4-029D87278712}" dt="2024-02-18T23:18:42.631" v="157" actId="14100"/>
        <pc:sldMkLst>
          <pc:docMk/>
          <pc:sldMk cId="402091710" sldId="1077"/>
        </pc:sldMkLst>
        <pc:picChg chg="mod">
          <ac:chgData name="KC Alexander" userId="e9d9e20ae7ab3a17" providerId="LiveId" clId="{9222865B-4F9C-4074-A3B4-029D87278712}" dt="2024-02-18T23:18:42.631" v="157" actId="14100"/>
          <ac:picMkLst>
            <pc:docMk/>
            <pc:sldMk cId="402091710" sldId="1077"/>
            <ac:picMk id="3" creationId="{19EA58C6-6C0A-BA6A-E2BE-B7363FC07F9F}"/>
          </ac:picMkLst>
        </pc:picChg>
      </pc:sldChg>
      <pc:sldChg chg="modSp mod">
        <pc:chgData name="KC Alexander" userId="e9d9e20ae7ab3a17" providerId="LiveId" clId="{9222865B-4F9C-4074-A3B4-029D87278712}" dt="2024-02-18T23:18:51.190" v="159" actId="14100"/>
        <pc:sldMkLst>
          <pc:docMk/>
          <pc:sldMk cId="695252766" sldId="1078"/>
        </pc:sldMkLst>
        <pc:picChg chg="mod">
          <ac:chgData name="KC Alexander" userId="e9d9e20ae7ab3a17" providerId="LiveId" clId="{9222865B-4F9C-4074-A3B4-029D87278712}" dt="2024-02-18T23:18:51.190" v="159" actId="14100"/>
          <ac:picMkLst>
            <pc:docMk/>
            <pc:sldMk cId="695252766" sldId="1078"/>
            <ac:picMk id="3" creationId="{F2E503E7-8188-8A6C-1EF1-625019B69331}"/>
          </ac:picMkLst>
        </pc:picChg>
      </pc:sldChg>
      <pc:sldChg chg="modSp mod">
        <pc:chgData name="KC Alexander" userId="e9d9e20ae7ab3a17" providerId="LiveId" clId="{9222865B-4F9C-4074-A3B4-029D87278712}" dt="2024-02-18T23:19:08.422" v="161" actId="14100"/>
        <pc:sldMkLst>
          <pc:docMk/>
          <pc:sldMk cId="231343223" sldId="1081"/>
        </pc:sldMkLst>
        <pc:picChg chg="mod">
          <ac:chgData name="KC Alexander" userId="e9d9e20ae7ab3a17" providerId="LiveId" clId="{9222865B-4F9C-4074-A3B4-029D87278712}" dt="2024-02-18T23:19:08.422" v="161" actId="14100"/>
          <ac:picMkLst>
            <pc:docMk/>
            <pc:sldMk cId="231343223" sldId="1081"/>
            <ac:picMk id="3" creationId="{3ED505C1-5A16-6155-FF6F-30B21CDA843C}"/>
          </ac:picMkLst>
        </pc:picChg>
      </pc:sldChg>
      <pc:sldChg chg="modSp mod">
        <pc:chgData name="KC Alexander" userId="e9d9e20ae7ab3a17" providerId="LiveId" clId="{9222865B-4F9C-4074-A3B4-029D87278712}" dt="2024-02-18T23:19:29.181" v="163" actId="14100"/>
        <pc:sldMkLst>
          <pc:docMk/>
          <pc:sldMk cId="3065668316" sldId="1082"/>
        </pc:sldMkLst>
        <pc:picChg chg="mod">
          <ac:chgData name="KC Alexander" userId="e9d9e20ae7ab3a17" providerId="LiveId" clId="{9222865B-4F9C-4074-A3B4-029D87278712}" dt="2024-02-18T23:19:29.181" v="163" actId="14100"/>
          <ac:picMkLst>
            <pc:docMk/>
            <pc:sldMk cId="3065668316" sldId="1082"/>
            <ac:picMk id="3" creationId="{7D0BF2E6-ED28-37C9-242F-3AA074C2B9D8}"/>
          </ac:picMkLst>
        </pc:picChg>
      </pc:sldChg>
      <pc:sldChg chg="modSp mod">
        <pc:chgData name="KC Alexander" userId="e9d9e20ae7ab3a17" providerId="LiveId" clId="{9222865B-4F9C-4074-A3B4-029D87278712}" dt="2024-02-18T23:19:47.403" v="165" actId="14100"/>
        <pc:sldMkLst>
          <pc:docMk/>
          <pc:sldMk cId="3127056321" sldId="1085"/>
        </pc:sldMkLst>
        <pc:picChg chg="mod">
          <ac:chgData name="KC Alexander" userId="e9d9e20ae7ab3a17" providerId="LiveId" clId="{9222865B-4F9C-4074-A3B4-029D87278712}" dt="2024-02-18T23:19:47.403" v="165" actId="14100"/>
          <ac:picMkLst>
            <pc:docMk/>
            <pc:sldMk cId="3127056321" sldId="1085"/>
            <ac:picMk id="3" creationId="{E479664D-AF8D-B3A2-E0C6-55E728B1D7BC}"/>
          </ac:picMkLst>
        </pc:picChg>
      </pc:sldChg>
      <pc:sldChg chg="modSp mod">
        <pc:chgData name="KC Alexander" userId="e9d9e20ae7ab3a17" providerId="LiveId" clId="{9222865B-4F9C-4074-A3B4-029D87278712}" dt="2024-02-18T23:20:08.591" v="167" actId="14100"/>
        <pc:sldMkLst>
          <pc:docMk/>
          <pc:sldMk cId="1731079762" sldId="1092"/>
        </pc:sldMkLst>
        <pc:picChg chg="mod">
          <ac:chgData name="KC Alexander" userId="e9d9e20ae7ab3a17" providerId="LiveId" clId="{9222865B-4F9C-4074-A3B4-029D87278712}" dt="2024-02-18T23:20:08.591" v="167" actId="14100"/>
          <ac:picMkLst>
            <pc:docMk/>
            <pc:sldMk cId="1731079762" sldId="1092"/>
            <ac:picMk id="3" creationId="{290BCF37-CA7D-FD59-58F1-D2A8D534B76A}"/>
          </ac:picMkLst>
        </pc:picChg>
      </pc:sldChg>
      <pc:sldChg chg="modSp mod">
        <pc:chgData name="KC Alexander" userId="e9d9e20ae7ab3a17" providerId="LiveId" clId="{9222865B-4F9C-4074-A3B4-029D87278712}" dt="2024-02-18T23:20:23.817" v="169" actId="14100"/>
        <pc:sldMkLst>
          <pc:docMk/>
          <pc:sldMk cId="3411396356" sldId="1094"/>
        </pc:sldMkLst>
        <pc:picChg chg="mod">
          <ac:chgData name="KC Alexander" userId="e9d9e20ae7ab3a17" providerId="LiveId" clId="{9222865B-4F9C-4074-A3B4-029D87278712}" dt="2024-02-18T23:20:23.817" v="169" actId="14100"/>
          <ac:picMkLst>
            <pc:docMk/>
            <pc:sldMk cId="3411396356" sldId="1094"/>
            <ac:picMk id="3" creationId="{E65C0B10-74FD-74BC-D07B-BB410750A9D3}"/>
          </ac:picMkLst>
        </pc:picChg>
      </pc:sldChg>
      <pc:sldChg chg="modSp mod">
        <pc:chgData name="KC Alexander" userId="e9d9e20ae7ab3a17" providerId="LiveId" clId="{9222865B-4F9C-4074-A3B4-029D87278712}" dt="2024-02-18T23:20:39.775" v="171" actId="14100"/>
        <pc:sldMkLst>
          <pc:docMk/>
          <pc:sldMk cId="3239199379" sldId="1095"/>
        </pc:sldMkLst>
        <pc:picChg chg="mod">
          <ac:chgData name="KC Alexander" userId="e9d9e20ae7ab3a17" providerId="LiveId" clId="{9222865B-4F9C-4074-A3B4-029D87278712}" dt="2024-02-18T23:20:39.775" v="171" actId="14100"/>
          <ac:picMkLst>
            <pc:docMk/>
            <pc:sldMk cId="3239199379" sldId="1095"/>
            <ac:picMk id="3" creationId="{4DF2FA7C-73E0-3D41-7B01-CC7E6D62E2F2}"/>
          </ac:picMkLst>
        </pc:picChg>
      </pc:sldChg>
      <pc:sldChg chg="modSp mod">
        <pc:chgData name="KC Alexander" userId="e9d9e20ae7ab3a17" providerId="LiveId" clId="{9222865B-4F9C-4074-A3B4-029D87278712}" dt="2024-02-18T23:20:54.268" v="173" actId="14100"/>
        <pc:sldMkLst>
          <pc:docMk/>
          <pc:sldMk cId="4250927531" sldId="1097"/>
        </pc:sldMkLst>
        <pc:picChg chg="mod">
          <ac:chgData name="KC Alexander" userId="e9d9e20ae7ab3a17" providerId="LiveId" clId="{9222865B-4F9C-4074-A3B4-029D87278712}" dt="2024-02-18T23:20:54.268" v="173" actId="14100"/>
          <ac:picMkLst>
            <pc:docMk/>
            <pc:sldMk cId="4250927531" sldId="1097"/>
            <ac:picMk id="3" creationId="{E3563F42-7D12-1812-36F6-A17A68AA89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0" y="141446"/>
            <a:ext cx="12191999" cy="31032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Making Holiday Arrangements for Community Buildings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endParaRPr lang="en-US" sz="4400" dirty="0">
              <a:latin typeface="+mj-lt"/>
              <a:ea typeface="+mj-ea"/>
              <a:cs typeface="+mj-cs"/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Haddam Community Center, Higganum,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December 7,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5661">
            <a:extLst>
              <a:ext uri="{FF2B5EF4-FFF2-40B4-BE49-F238E27FC236}">
                <a16:creationId xmlns:a16="http://schemas.microsoft.com/office/drawing/2014/main" id="{8002B64B-88AF-953A-FEB6-57A54146C9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3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5668">
            <a:extLst>
              <a:ext uri="{FF2B5EF4-FFF2-40B4-BE49-F238E27FC236}">
                <a16:creationId xmlns:a16="http://schemas.microsoft.com/office/drawing/2014/main" id="{EF2708CD-483B-22C2-9C1C-46D15CF11C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1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age1">
            <a:extLst>
              <a:ext uri="{FF2B5EF4-FFF2-40B4-BE49-F238E27FC236}">
                <a16:creationId xmlns:a16="http://schemas.microsoft.com/office/drawing/2014/main" id="{8360CF2E-F24B-80D0-CFD0-449A1721A0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2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age3">
            <a:extLst>
              <a:ext uri="{FF2B5EF4-FFF2-40B4-BE49-F238E27FC236}">
                <a16:creationId xmlns:a16="http://schemas.microsoft.com/office/drawing/2014/main" id="{496996F4-91A4-FA5F-0819-F9CFBC1B80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image4">
            <a:extLst>
              <a:ext uri="{FF2B5EF4-FFF2-40B4-BE49-F238E27FC236}">
                <a16:creationId xmlns:a16="http://schemas.microsoft.com/office/drawing/2014/main" id="{1766EB03-8405-732F-D371-F1B9C0B7A4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6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age5">
            <a:extLst>
              <a:ext uri="{FF2B5EF4-FFF2-40B4-BE49-F238E27FC236}">
                <a16:creationId xmlns:a16="http://schemas.microsoft.com/office/drawing/2014/main" id="{C624938B-916F-4D55-128B-2AE47FD74A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3452" y="856328"/>
            <a:ext cx="6850625" cy="51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1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age8">
            <a:extLst>
              <a:ext uri="{FF2B5EF4-FFF2-40B4-BE49-F238E27FC236}">
                <a16:creationId xmlns:a16="http://schemas.microsoft.com/office/drawing/2014/main" id="{7471A740-164A-83B4-EDD5-EF3E63BC64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8" y="0"/>
            <a:ext cx="5229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3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F2AB980F-33C1-6765-7704-D74964682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0"/>
            <a:ext cx="881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44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age11">
            <a:extLst>
              <a:ext uri="{FF2B5EF4-FFF2-40B4-BE49-F238E27FC236}">
                <a16:creationId xmlns:a16="http://schemas.microsoft.com/office/drawing/2014/main" id="{58F28638-CF7F-F991-D9A6-6C50A393F2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264" y="852948"/>
            <a:ext cx="6869472" cy="515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20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age12">
            <a:extLst>
              <a:ext uri="{FF2B5EF4-FFF2-40B4-BE49-F238E27FC236}">
                <a16:creationId xmlns:a16="http://schemas.microsoft.com/office/drawing/2014/main" id="{F0FFCE79-1D60-5BEE-3E81-5D48561D7B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8" y="0"/>
            <a:ext cx="606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8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5663">
            <a:extLst>
              <a:ext uri="{FF2B5EF4-FFF2-40B4-BE49-F238E27FC236}">
                <a16:creationId xmlns:a16="http://schemas.microsoft.com/office/drawing/2014/main" id="{C97910C2-43C4-79A0-E2C3-F354645C30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46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3934">
            <a:extLst>
              <a:ext uri="{FF2B5EF4-FFF2-40B4-BE49-F238E27FC236}">
                <a16:creationId xmlns:a16="http://schemas.microsoft.com/office/drawing/2014/main" id="{74FC2CB8-BCE4-8818-58CD-F8395D525B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04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5645">
            <a:extLst>
              <a:ext uri="{FF2B5EF4-FFF2-40B4-BE49-F238E27FC236}">
                <a16:creationId xmlns:a16="http://schemas.microsoft.com/office/drawing/2014/main" id="{05E678BB-CFEF-F264-AD12-D74C22135E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48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age13">
            <a:extLst>
              <a:ext uri="{FF2B5EF4-FFF2-40B4-BE49-F238E27FC236}">
                <a16:creationId xmlns:a16="http://schemas.microsoft.com/office/drawing/2014/main" id="{83351887-ED37-C307-676F-E2BF2375EF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1097" y="839839"/>
            <a:ext cx="6869470" cy="51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60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3947">
            <a:extLst>
              <a:ext uri="{FF2B5EF4-FFF2-40B4-BE49-F238E27FC236}">
                <a16:creationId xmlns:a16="http://schemas.microsoft.com/office/drawing/2014/main" id="{19EA58C6-6C0A-BA6A-E2BE-B7363FC07F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981" y="857967"/>
            <a:ext cx="6863736" cy="5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0528">
            <a:extLst>
              <a:ext uri="{FF2B5EF4-FFF2-40B4-BE49-F238E27FC236}">
                <a16:creationId xmlns:a16="http://schemas.microsoft.com/office/drawing/2014/main" id="{F2E503E7-8188-8A6C-1EF1-625019B693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981" y="857967"/>
            <a:ext cx="6863736" cy="5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52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0531">
            <a:extLst>
              <a:ext uri="{FF2B5EF4-FFF2-40B4-BE49-F238E27FC236}">
                <a16:creationId xmlns:a16="http://schemas.microsoft.com/office/drawing/2014/main" id="{102C15A0-1F7D-B67F-8798-EB842C9DC4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63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G_0536">
            <a:extLst>
              <a:ext uri="{FF2B5EF4-FFF2-40B4-BE49-F238E27FC236}">
                <a16:creationId xmlns:a16="http://schemas.microsoft.com/office/drawing/2014/main" id="{8C50C960-FEF9-C02A-3367-314D5680DA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90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5635">
            <a:extLst>
              <a:ext uri="{FF2B5EF4-FFF2-40B4-BE49-F238E27FC236}">
                <a16:creationId xmlns:a16="http://schemas.microsoft.com/office/drawing/2014/main" id="{3ED505C1-5A16-6155-FF6F-30B21CDA84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3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B IMG_5677">
            <a:extLst>
              <a:ext uri="{FF2B5EF4-FFF2-40B4-BE49-F238E27FC236}">
                <a16:creationId xmlns:a16="http://schemas.microsoft.com/office/drawing/2014/main" id="{7D0BF2E6-ED28-37C9-242F-3AA074C2B9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9350" y="1499529"/>
            <a:ext cx="6854993" cy="385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68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IMG_5676">
            <a:extLst>
              <a:ext uri="{FF2B5EF4-FFF2-40B4-BE49-F238E27FC236}">
                <a16:creationId xmlns:a16="http://schemas.microsoft.com/office/drawing/2014/main" id="{10B7BFD9-EE74-4A72-21F1-686E668DE3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5642">
            <a:extLst>
              <a:ext uri="{FF2B5EF4-FFF2-40B4-BE49-F238E27FC236}">
                <a16:creationId xmlns:a16="http://schemas.microsoft.com/office/drawing/2014/main" id="{D4A59218-317C-B9EB-D11B-CDCEA5650D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08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">
            <a:extLst>
              <a:ext uri="{FF2B5EF4-FFF2-40B4-BE49-F238E27FC236}">
                <a16:creationId xmlns:a16="http://schemas.microsoft.com/office/drawing/2014/main" id="{302EB2AC-D5A3-203B-3222-92CCFF1E7D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84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 IMG_5681">
            <a:extLst>
              <a:ext uri="{FF2B5EF4-FFF2-40B4-BE49-F238E27FC236}">
                <a16:creationId xmlns:a16="http://schemas.microsoft.com/office/drawing/2014/main" id="{E479664D-AF8D-B3A2-E0C6-55E728B1D7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56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B HGC signs A 120822">
            <a:extLst>
              <a:ext uri="{FF2B5EF4-FFF2-40B4-BE49-F238E27FC236}">
                <a16:creationId xmlns:a16="http://schemas.microsoft.com/office/drawing/2014/main" id="{0A95EDAE-2675-FAC9-7886-69B31A0051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63" y="0"/>
            <a:ext cx="6669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8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C HGC signs B 12082022">
            <a:extLst>
              <a:ext uri="{FF2B5EF4-FFF2-40B4-BE49-F238E27FC236}">
                <a16:creationId xmlns:a16="http://schemas.microsoft.com/office/drawing/2014/main" id="{495421B8-CCB5-E88F-2421-19627B61A6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63" y="0"/>
            <a:ext cx="6973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69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D HGC signs C 12082022">
            <a:extLst>
              <a:ext uri="{FF2B5EF4-FFF2-40B4-BE49-F238E27FC236}">
                <a16:creationId xmlns:a16="http://schemas.microsoft.com/office/drawing/2014/main" id="{50145C07-E497-9901-8268-38C9199E26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88" y="0"/>
            <a:ext cx="7261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48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E HGC signs D 12082022">
            <a:extLst>
              <a:ext uri="{FF2B5EF4-FFF2-40B4-BE49-F238E27FC236}">
                <a16:creationId xmlns:a16="http://schemas.microsoft.com/office/drawing/2014/main" id="{B3CD6E58-15D4-935F-F0EE-EB06EE8F63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0"/>
            <a:ext cx="6388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25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 IMG_5684">
            <a:extLst>
              <a:ext uri="{FF2B5EF4-FFF2-40B4-BE49-F238E27FC236}">
                <a16:creationId xmlns:a16="http://schemas.microsoft.com/office/drawing/2014/main" id="{086FBC15-41B2-F227-FA3E-1AEA95E688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96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 IMG_5686">
            <a:extLst>
              <a:ext uri="{FF2B5EF4-FFF2-40B4-BE49-F238E27FC236}">
                <a16:creationId xmlns:a16="http://schemas.microsoft.com/office/drawing/2014/main" id="{8044BE70-52E7-A996-035D-73B5F06725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10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">
            <a:extLst>
              <a:ext uri="{FF2B5EF4-FFF2-40B4-BE49-F238E27FC236}">
                <a16:creationId xmlns:a16="http://schemas.microsoft.com/office/drawing/2014/main" id="{290BCF37-CA7D-FD59-58F1-D2A8D534B7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691" y="1503353"/>
            <a:ext cx="6872478" cy="38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79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 IMG_5691">
            <a:extLst>
              <a:ext uri="{FF2B5EF4-FFF2-40B4-BE49-F238E27FC236}">
                <a16:creationId xmlns:a16="http://schemas.microsoft.com/office/drawing/2014/main" id="{A1F4F1FC-C3B0-2ECD-D839-E700BE6BC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3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5640">
            <a:extLst>
              <a:ext uri="{FF2B5EF4-FFF2-40B4-BE49-F238E27FC236}">
                <a16:creationId xmlns:a16="http://schemas.microsoft.com/office/drawing/2014/main" id="{867041D1-5D12-641D-8B90-D9548EFC04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61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 IMG_5690">
            <a:extLst>
              <a:ext uri="{FF2B5EF4-FFF2-40B4-BE49-F238E27FC236}">
                <a16:creationId xmlns:a16="http://schemas.microsoft.com/office/drawing/2014/main" id="{E65C0B10-74FD-74BC-D07B-BB410750A9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9350" y="1499529"/>
            <a:ext cx="6854993" cy="385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963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B IMG_7311">
            <a:extLst>
              <a:ext uri="{FF2B5EF4-FFF2-40B4-BE49-F238E27FC236}">
                <a16:creationId xmlns:a16="http://schemas.microsoft.com/office/drawing/2014/main" id="{4DF2FA7C-73E0-3D41-7B01-CC7E6D62E2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99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 IMG_5695">
            <a:extLst>
              <a:ext uri="{FF2B5EF4-FFF2-40B4-BE49-F238E27FC236}">
                <a16:creationId xmlns:a16="http://schemas.microsoft.com/office/drawing/2014/main" id="{B7366D18-EA71-DFFB-C4C2-9E85DD1B11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89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 IMG_5659">
            <a:extLst>
              <a:ext uri="{FF2B5EF4-FFF2-40B4-BE49-F238E27FC236}">
                <a16:creationId xmlns:a16="http://schemas.microsoft.com/office/drawing/2014/main" id="{E3563F42-7D12-1812-36F6-A17A68AA89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27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 20221207_113327">
            <a:extLst>
              <a:ext uri="{FF2B5EF4-FFF2-40B4-BE49-F238E27FC236}">
                <a16:creationId xmlns:a16="http://schemas.microsoft.com/office/drawing/2014/main" id="{CA7F08C2-65E7-F242-15C7-FED529A135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2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0547">
            <a:extLst>
              <a:ext uri="{FF2B5EF4-FFF2-40B4-BE49-F238E27FC236}">
                <a16:creationId xmlns:a16="http://schemas.microsoft.com/office/drawing/2014/main" id="{32862BE8-394B-E5A4-E59D-09B41345A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6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0545">
            <a:extLst>
              <a:ext uri="{FF2B5EF4-FFF2-40B4-BE49-F238E27FC236}">
                <a16:creationId xmlns:a16="http://schemas.microsoft.com/office/drawing/2014/main" id="{C13893B2-42EB-5ED6-8237-43D947D1FF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7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5644">
            <a:extLst>
              <a:ext uri="{FF2B5EF4-FFF2-40B4-BE49-F238E27FC236}">
                <a16:creationId xmlns:a16="http://schemas.microsoft.com/office/drawing/2014/main" id="{10F00271-19E5-4CAB-CEEE-C0CFEDC3B8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4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age0">
            <a:extLst>
              <a:ext uri="{FF2B5EF4-FFF2-40B4-BE49-F238E27FC236}">
                <a16:creationId xmlns:a16="http://schemas.microsoft.com/office/drawing/2014/main" id="{7948D5CB-826D-91C3-C7AB-C2319DCFF7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0"/>
            <a:ext cx="5122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5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">
            <a:extLst>
              <a:ext uri="{FF2B5EF4-FFF2-40B4-BE49-F238E27FC236}">
                <a16:creationId xmlns:a16="http://schemas.microsoft.com/office/drawing/2014/main" id="{6BC4003F-8FA4-212A-F87D-D103E25034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264" y="852948"/>
            <a:ext cx="6869472" cy="515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94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23</Words>
  <Application>Microsoft Office PowerPoint</Application>
  <PresentationFormat>Widescreen</PresentationFormat>
  <Paragraphs>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28</cp:revision>
  <dcterms:created xsi:type="dcterms:W3CDTF">2024-02-03T22:21:35Z</dcterms:created>
  <dcterms:modified xsi:type="dcterms:W3CDTF">2024-02-18T23:20:57Z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2724174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