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48" r:id="rId3"/>
    <p:sldId id="849" r:id="rId4"/>
    <p:sldId id="850" r:id="rId5"/>
    <p:sldId id="851" r:id="rId6"/>
    <p:sldId id="852" r:id="rId7"/>
    <p:sldId id="853" r:id="rId8"/>
    <p:sldId id="854" r:id="rId9"/>
    <p:sldId id="855" r:id="rId10"/>
    <p:sldId id="856" r:id="rId11"/>
    <p:sldId id="857" r:id="rId12"/>
    <p:sldId id="85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6B4CD0-2CE3-48B7-9055-DE211146A7D5}" v="1" dt="2024-02-18T22:04:45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966B4CD0-2CE3-48B7-9055-DE211146A7D5}"/>
    <pc:docChg chg="modSld">
      <pc:chgData name="KC Alexander" userId="e9d9e20ae7ab3a17" providerId="LiveId" clId="{966B4CD0-2CE3-48B7-9055-DE211146A7D5}" dt="2024-02-18T22:12:00.792" v="138" actId="14100"/>
      <pc:docMkLst>
        <pc:docMk/>
      </pc:docMkLst>
      <pc:sldChg chg="modSp mod">
        <pc:chgData name="KC Alexander" userId="e9d9e20ae7ab3a17" providerId="LiveId" clId="{966B4CD0-2CE3-48B7-9055-DE211146A7D5}" dt="2024-02-18T22:03:34.828" v="136" actId="20577"/>
        <pc:sldMkLst>
          <pc:docMk/>
          <pc:sldMk cId="1504712754" sldId="256"/>
        </pc:sldMkLst>
        <pc:spChg chg="mod">
          <ac:chgData name="KC Alexander" userId="e9d9e20ae7ab3a17" providerId="LiveId" clId="{966B4CD0-2CE3-48B7-9055-DE211146A7D5}" dt="2024-02-18T22:03:34.828" v="136" actId="20577"/>
          <ac:spMkLst>
            <pc:docMk/>
            <pc:sldMk cId="1504712754" sldId="256"/>
            <ac:spMk id="8" creationId="{6A0FD9BE-4376-C847-C300-0D05D092AD02}"/>
          </ac:spMkLst>
        </pc:spChg>
      </pc:sldChg>
      <pc:sldChg chg="modSp mod">
        <pc:chgData name="KC Alexander" userId="e9d9e20ae7ab3a17" providerId="LiveId" clId="{966B4CD0-2CE3-48B7-9055-DE211146A7D5}" dt="2024-02-18T22:12:00.792" v="138" actId="14100"/>
        <pc:sldMkLst>
          <pc:docMk/>
          <pc:sldMk cId="1307026020" sldId="848"/>
        </pc:sldMkLst>
        <pc:picChg chg="mod">
          <ac:chgData name="KC Alexander" userId="e9d9e20ae7ab3a17" providerId="LiveId" clId="{966B4CD0-2CE3-48B7-9055-DE211146A7D5}" dt="2024-02-18T22:12:00.792" v="138" actId="14100"/>
          <ac:picMkLst>
            <pc:docMk/>
            <pc:sldMk cId="1307026020" sldId="848"/>
            <ac:picMk id="3" creationId="{56D4FF14-5ADC-2DD0-11D2-22A07369A43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953729" y="141445"/>
            <a:ext cx="10304206" cy="3132697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Installing Drip Irrigation at Brainerd Library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920 </a:t>
            </a:r>
            <a:r>
              <a:rPr lang="en-US" sz="4400" dirty="0" err="1">
                <a:latin typeface="+mj-lt"/>
                <a:ea typeface="+mj-ea"/>
                <a:cs typeface="+mj-cs"/>
              </a:rPr>
              <a:t>Saybrook</a:t>
            </a:r>
            <a:r>
              <a:rPr lang="en-US" sz="4400" dirty="0">
                <a:latin typeface="+mj-lt"/>
                <a:ea typeface="+mj-ea"/>
                <a:cs typeface="+mj-cs"/>
              </a:rPr>
              <a:t> Rd, Haddam,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April 22,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198">
            <a:extLst>
              <a:ext uri="{FF2B5EF4-FFF2-40B4-BE49-F238E27FC236}">
                <a16:creationId xmlns:a16="http://schemas.microsoft.com/office/drawing/2014/main" id="{1C121AB4-2D52-5211-D451-2144C101EB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01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200">
            <a:extLst>
              <a:ext uri="{FF2B5EF4-FFF2-40B4-BE49-F238E27FC236}">
                <a16:creationId xmlns:a16="http://schemas.microsoft.com/office/drawing/2014/main" id="{6EA36E08-EB05-ED5C-9123-CA88F65878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82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209">
            <a:extLst>
              <a:ext uri="{FF2B5EF4-FFF2-40B4-BE49-F238E27FC236}">
                <a16:creationId xmlns:a16="http://schemas.microsoft.com/office/drawing/2014/main" id="{64934F7C-3C77-4A9C-2310-FB53EB0685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3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138">
            <a:extLst>
              <a:ext uri="{FF2B5EF4-FFF2-40B4-BE49-F238E27FC236}">
                <a16:creationId xmlns:a16="http://schemas.microsoft.com/office/drawing/2014/main" id="{56D4FF14-5ADC-2DD0-11D2-22A07369A4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2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146">
            <a:extLst>
              <a:ext uri="{FF2B5EF4-FFF2-40B4-BE49-F238E27FC236}">
                <a16:creationId xmlns:a16="http://schemas.microsoft.com/office/drawing/2014/main" id="{60B4A5D6-87EA-FC35-2D57-FFD3DBA941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8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154">
            <a:extLst>
              <a:ext uri="{FF2B5EF4-FFF2-40B4-BE49-F238E27FC236}">
                <a16:creationId xmlns:a16="http://schemas.microsoft.com/office/drawing/2014/main" id="{C5053921-1BE4-E9B5-FF77-7CE9C165C2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3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166">
            <a:extLst>
              <a:ext uri="{FF2B5EF4-FFF2-40B4-BE49-F238E27FC236}">
                <a16:creationId xmlns:a16="http://schemas.microsoft.com/office/drawing/2014/main" id="{91307815-2369-6686-5FED-0CB7E72CF6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7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168">
            <a:extLst>
              <a:ext uri="{FF2B5EF4-FFF2-40B4-BE49-F238E27FC236}">
                <a16:creationId xmlns:a16="http://schemas.microsoft.com/office/drawing/2014/main" id="{B3281777-5CBB-2DF5-85D9-B3FBE2F7DE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02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169">
            <a:extLst>
              <a:ext uri="{FF2B5EF4-FFF2-40B4-BE49-F238E27FC236}">
                <a16:creationId xmlns:a16="http://schemas.microsoft.com/office/drawing/2014/main" id="{9C90413D-D5C4-7D41-1B15-56045A3AF6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77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185">
            <a:extLst>
              <a:ext uri="{FF2B5EF4-FFF2-40B4-BE49-F238E27FC236}">
                <a16:creationId xmlns:a16="http://schemas.microsoft.com/office/drawing/2014/main" id="{7E22A22F-ECCD-A24F-627E-A12300D038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52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194">
            <a:extLst>
              <a:ext uri="{FF2B5EF4-FFF2-40B4-BE49-F238E27FC236}">
                <a16:creationId xmlns:a16="http://schemas.microsoft.com/office/drawing/2014/main" id="{067A807A-2770-899E-DB89-23CB0A72DF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70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24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20</cp:revision>
  <dcterms:created xsi:type="dcterms:W3CDTF">2024-02-03T22:21:35Z</dcterms:created>
  <dcterms:modified xsi:type="dcterms:W3CDTF">2024-02-18T22:12:07Z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1088228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