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48" r:id="rId3"/>
    <p:sldId id="749" r:id="rId4"/>
    <p:sldId id="750" r:id="rId5"/>
    <p:sldId id="751" r:id="rId6"/>
    <p:sldId id="752" r:id="rId7"/>
    <p:sldId id="753" r:id="rId8"/>
    <p:sldId id="754" r:id="rId9"/>
    <p:sldId id="755" r:id="rId10"/>
    <p:sldId id="756" r:id="rId11"/>
    <p:sldId id="757" r:id="rId12"/>
    <p:sldId id="758" r:id="rId13"/>
    <p:sldId id="759" r:id="rId14"/>
    <p:sldId id="760" r:id="rId15"/>
    <p:sldId id="761" r:id="rId16"/>
    <p:sldId id="762" r:id="rId17"/>
    <p:sldId id="763" r:id="rId18"/>
    <p:sldId id="764" r:id="rId19"/>
    <p:sldId id="765" r:id="rId20"/>
    <p:sldId id="766" r:id="rId21"/>
    <p:sldId id="767" r:id="rId22"/>
    <p:sldId id="768" r:id="rId23"/>
    <p:sldId id="769" r:id="rId24"/>
    <p:sldId id="770" r:id="rId25"/>
    <p:sldId id="771" r:id="rId26"/>
    <p:sldId id="772" r:id="rId27"/>
    <p:sldId id="773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CE77CF-9511-4B81-9E5D-B6072F81AD61}" v="1" dt="2026-01-16T20:57:01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08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304206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Annual Plant Sale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Elementary School, Higganum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May 22,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0296">
            <a:extLst>
              <a:ext uri="{FF2B5EF4-FFF2-40B4-BE49-F238E27FC236}">
                <a16:creationId xmlns:a16="http://schemas.microsoft.com/office/drawing/2014/main" id="{4B02FE31-0FF5-A079-830E-45085D605A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4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0299">
            <a:extLst>
              <a:ext uri="{FF2B5EF4-FFF2-40B4-BE49-F238E27FC236}">
                <a16:creationId xmlns:a16="http://schemas.microsoft.com/office/drawing/2014/main" id="{A253A9C1-7524-5464-3EED-DE97A72E3F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8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0301">
            <a:extLst>
              <a:ext uri="{FF2B5EF4-FFF2-40B4-BE49-F238E27FC236}">
                <a16:creationId xmlns:a16="http://schemas.microsoft.com/office/drawing/2014/main" id="{F3BACDE6-17D5-4934-2F18-B937AE84DA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1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0323">
            <a:extLst>
              <a:ext uri="{FF2B5EF4-FFF2-40B4-BE49-F238E27FC236}">
                <a16:creationId xmlns:a16="http://schemas.microsoft.com/office/drawing/2014/main" id="{41B1C663-B289-6CEB-AC06-EF289C79AF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6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0302">
            <a:extLst>
              <a:ext uri="{FF2B5EF4-FFF2-40B4-BE49-F238E27FC236}">
                <a16:creationId xmlns:a16="http://schemas.microsoft.com/office/drawing/2014/main" id="{FDAB2E16-B7B2-C035-9D96-4ACB04277E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9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0304">
            <a:extLst>
              <a:ext uri="{FF2B5EF4-FFF2-40B4-BE49-F238E27FC236}">
                <a16:creationId xmlns:a16="http://schemas.microsoft.com/office/drawing/2014/main" id="{FEFB6304-DD67-B37B-A52C-106A03562F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0335">
            <a:extLst>
              <a:ext uri="{FF2B5EF4-FFF2-40B4-BE49-F238E27FC236}">
                <a16:creationId xmlns:a16="http://schemas.microsoft.com/office/drawing/2014/main" id="{FC1EDC5B-1DF6-A75D-FEFB-919F91873C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0305">
            <a:extLst>
              <a:ext uri="{FF2B5EF4-FFF2-40B4-BE49-F238E27FC236}">
                <a16:creationId xmlns:a16="http://schemas.microsoft.com/office/drawing/2014/main" id="{F292B1B5-294F-2694-EE23-4458FDE17F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3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0313">
            <a:extLst>
              <a:ext uri="{FF2B5EF4-FFF2-40B4-BE49-F238E27FC236}">
                <a16:creationId xmlns:a16="http://schemas.microsoft.com/office/drawing/2014/main" id="{7A5A9A7F-E01A-E390-FC7A-3FB73BE030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88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0319">
            <a:extLst>
              <a:ext uri="{FF2B5EF4-FFF2-40B4-BE49-F238E27FC236}">
                <a16:creationId xmlns:a16="http://schemas.microsoft.com/office/drawing/2014/main" id="{83CEAF25-661A-3152-1BDC-E4D3CDF3C4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9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0291">
            <a:extLst>
              <a:ext uri="{FF2B5EF4-FFF2-40B4-BE49-F238E27FC236}">
                <a16:creationId xmlns:a16="http://schemas.microsoft.com/office/drawing/2014/main" id="{689C5029-6BB5-4068-834E-0FEA34B1F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1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0325">
            <a:extLst>
              <a:ext uri="{FF2B5EF4-FFF2-40B4-BE49-F238E27FC236}">
                <a16:creationId xmlns:a16="http://schemas.microsoft.com/office/drawing/2014/main" id="{C444FC30-6D85-7443-1CB5-D8799C1046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35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0334">
            <a:extLst>
              <a:ext uri="{FF2B5EF4-FFF2-40B4-BE49-F238E27FC236}">
                <a16:creationId xmlns:a16="http://schemas.microsoft.com/office/drawing/2014/main" id="{628AD568-61C9-0F45-84BB-90DC327D45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0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0329">
            <a:extLst>
              <a:ext uri="{FF2B5EF4-FFF2-40B4-BE49-F238E27FC236}">
                <a16:creationId xmlns:a16="http://schemas.microsoft.com/office/drawing/2014/main" id="{28879F7E-0360-497E-9BC8-35A21F4096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2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0316">
            <a:extLst>
              <a:ext uri="{FF2B5EF4-FFF2-40B4-BE49-F238E27FC236}">
                <a16:creationId xmlns:a16="http://schemas.microsoft.com/office/drawing/2014/main" id="{0C8AA4B6-AF3C-3711-3C5E-77BFF6731A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65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0330">
            <a:extLst>
              <a:ext uri="{FF2B5EF4-FFF2-40B4-BE49-F238E27FC236}">
                <a16:creationId xmlns:a16="http://schemas.microsoft.com/office/drawing/2014/main" id="{2BB76EC1-1169-8863-0174-B680F8145E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30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0308">
            <a:extLst>
              <a:ext uri="{FF2B5EF4-FFF2-40B4-BE49-F238E27FC236}">
                <a16:creationId xmlns:a16="http://schemas.microsoft.com/office/drawing/2014/main" id="{E2BACBAF-C97C-9E77-DBAA-554AB9AA3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857251"/>
            <a:ext cx="685799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02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0338">
            <a:extLst>
              <a:ext uri="{FF2B5EF4-FFF2-40B4-BE49-F238E27FC236}">
                <a16:creationId xmlns:a16="http://schemas.microsoft.com/office/drawing/2014/main" id="{C77D3247-AE02-2D2C-EEBB-BD0CA57F2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69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0333">
            <a:extLst>
              <a:ext uri="{FF2B5EF4-FFF2-40B4-BE49-F238E27FC236}">
                <a16:creationId xmlns:a16="http://schemas.microsoft.com/office/drawing/2014/main" id="{92B8CF33-B688-CE02-B13A-D237E9126D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0288">
            <a:extLst>
              <a:ext uri="{FF2B5EF4-FFF2-40B4-BE49-F238E27FC236}">
                <a16:creationId xmlns:a16="http://schemas.microsoft.com/office/drawing/2014/main" id="{F02E521C-6D4E-88CE-AB48-71CD45F6C0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8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0289">
            <a:extLst>
              <a:ext uri="{FF2B5EF4-FFF2-40B4-BE49-F238E27FC236}">
                <a16:creationId xmlns:a16="http://schemas.microsoft.com/office/drawing/2014/main" id="{B43B69A7-0CD0-2024-345A-216B825795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0293">
            <a:extLst>
              <a:ext uri="{FF2B5EF4-FFF2-40B4-BE49-F238E27FC236}">
                <a16:creationId xmlns:a16="http://schemas.microsoft.com/office/drawing/2014/main" id="{E69D2602-2663-952E-7F23-7A8E6F41A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9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0297">
            <a:extLst>
              <a:ext uri="{FF2B5EF4-FFF2-40B4-BE49-F238E27FC236}">
                <a16:creationId xmlns:a16="http://schemas.microsoft.com/office/drawing/2014/main" id="{8288FE3D-64D2-28B5-2AF1-5E236B577A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5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0298">
            <a:extLst>
              <a:ext uri="{FF2B5EF4-FFF2-40B4-BE49-F238E27FC236}">
                <a16:creationId xmlns:a16="http://schemas.microsoft.com/office/drawing/2014/main" id="{46803082-9859-9C64-AE13-7F60B1BAC5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0287">
            <a:extLst>
              <a:ext uri="{FF2B5EF4-FFF2-40B4-BE49-F238E27FC236}">
                <a16:creationId xmlns:a16="http://schemas.microsoft.com/office/drawing/2014/main" id="{6721DF6A-FFAB-C2BB-8F0A-CE6E36180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8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0306">
            <a:extLst>
              <a:ext uri="{FF2B5EF4-FFF2-40B4-BE49-F238E27FC236}">
                <a16:creationId xmlns:a16="http://schemas.microsoft.com/office/drawing/2014/main" id="{1018C37E-CDAB-C9B0-C293-AD65A48AA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10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</Words>
  <Application>Microsoft Office PowerPoint</Application>
  <PresentationFormat>Widescreen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16</cp:revision>
  <dcterms:created xsi:type="dcterms:W3CDTF">2024-02-03T22:21:35Z</dcterms:created>
  <dcterms:modified xsi:type="dcterms:W3CDTF">2026-01-16T20:57:10Z</dcterms:modified>
</cp:coreProperties>
</file>