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59" r:id="rId6"/>
    <p:sldId id="257" r:id="rId7"/>
    <p:sldId id="260" r:id="rId8"/>
    <p:sldId id="261" r:id="rId9"/>
    <p:sldId id="262" r:id="rId10"/>
    <p:sldId id="263" r:id="rId11"/>
    <p:sldId id="269" r:id="rId12"/>
    <p:sldId id="270" r:id="rId13"/>
    <p:sldId id="274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CF48-D3E7-B802-C1C4-B0763A0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E43E-17F3-4FD4-8D2E-B7DF27C8D4EA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417D-04B3-BC2B-1ECB-5BC607E1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7BD2A-4488-B5E0-2FA7-D719BA3F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AD296-E511-4924-8E0C-C8B346294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1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A076-32A3-A59E-AFD7-757179C6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3275-3D07-4750-A24A-876894411B45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3B79-D332-B2D3-7653-C9AE5FAB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2A83-6737-0607-1729-DCF7D47E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380DE-FE09-466E-8900-4CF7DE96D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85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82473-A78E-BEB4-F9E3-71DDF220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7673-49DE-472C-8BD8-2FF827860CB6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14DF-CE19-A76B-129A-E6824641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C3E3-61CD-3CF2-2672-2E93A69B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22088-2B50-46DB-8B9D-7743C324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3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78835-5877-1B11-05BB-3CC931B1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7385-ECF9-447C-A8FA-00DDCC60A945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A68A4-1EC6-73EC-94D4-7BD96B94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AA32-B3FB-EE39-1F8F-8DCBDBAA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0EED-BC50-4EC8-AF1F-EF45213C7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0C3D3-0AAC-6803-927C-F9A4B210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8F6A-0A58-4087-878D-231AC001C6E2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ABE3-4EEA-595E-6825-7526E4AA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265A-3492-8656-7704-E19BDE9C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175DB-4490-40DC-9D02-F4FF04D2F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12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DAE293-8983-CEBC-57A8-25DC9F0D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20D7-6E1A-40BF-8B77-86889CD1086F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4A9B5A-B521-6C19-BE38-9B057960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42D293-100D-009B-CEDE-979AB7D9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DA2C-739C-46E9-A416-D40F11496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2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A0873D-BC23-66CA-25FF-F8F165FB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F8C1-6F83-4526-B79E-863CD919C08C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BB28B5-EDE3-CC4A-3B8A-8A633E2C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11B71D-47F9-D339-ED63-2FBD4AEF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2E0B-AF5D-4EBD-8804-707A03D97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30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170251-0AC5-18B0-7D9F-7E910EAC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BFB3-4A9D-450C-A74A-E2CC6542E05A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F5F800-C7FA-A798-9D37-42DAB3BA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F68E8E-5887-20C8-2A2F-B4763CDA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9CF6-2164-4E6A-85B5-BDDEDA4D9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97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3CCAE0-C73F-4935-5604-87C0A327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A6560-6CF5-47F2-8E58-AC7520790CDA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2888FD-79A1-8B23-B42D-45E642DA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C4E403-193F-072E-C850-93804078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E9BB-D9ED-4DA1-A178-625D2AD90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C995B4-721D-EDD4-6B87-623EAC09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557D-6B26-48C0-8CD4-30DD55F87537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A98853-04CA-EA57-36CD-EDE9C7B1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C7BB6-3D0C-1505-2BDA-53F4853C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FEF94-4E30-4191-AF56-7002D91C8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6796B1-1C18-736F-27E6-A6A463D9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0D85-421F-431C-9431-A42B4B6295B9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CB89AA-11C5-A224-AA77-67233F42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5BFAF9-0A64-A641-40A5-EC3B5449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0011-161B-4198-9D98-66704D643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81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371BC-D751-2FF2-76F0-BB2CA60A75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CD26DCF-6BA4-98A2-A46A-148DBA0F2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BEF4-30E2-1FF8-08BD-239BD6A00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B70849-C6A8-42BC-B60B-0D8B220BFA8D}" type="datetimeFigureOut">
              <a:rPr lang="en-US"/>
              <a:pPr>
                <a:defRPr/>
              </a:pPr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D9254-E220-9654-4446-F40B17136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58E0-4928-F735-FCB6-574DA0D9E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0FC2A0C1-449E-42A8-9B3A-BEEC8A4B3C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5B5-FBAC-85C5-3E62-E5DBDD3EA5EE}"/>
              </a:ext>
            </a:extLst>
          </p:cNvPr>
          <p:cNvSpPr txBox="1">
            <a:spLocks/>
          </p:cNvSpPr>
          <p:nvPr/>
        </p:nvSpPr>
        <p:spPr>
          <a:xfrm>
            <a:off x="457200" y="762000"/>
            <a:ext cx="8229600" cy="1905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Holiday Arrangements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December 2017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0DCEE7A9-B5AE-1003-98D2-D9D724FA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352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A9DBF5C-D086-06C7-1610-F4B1F79F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66725"/>
            <a:ext cx="80137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F2963E4-5713-F1BA-6845-8885C2D1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35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B6995A8-A4B1-EBE7-8B5E-27F28F5DB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AD8D5E47-54D2-2592-9643-F64B75F9C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C2EA623-3DB9-49B7-C60D-0B1CFB5AD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5FEAD13-D483-DBEA-CA59-DF8742AD1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FC683CF-3391-62C3-4345-A9115ED6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34363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4F633AB-6CCA-39CA-559D-F07059AF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A1F90FD-734F-A895-B49C-8743D8FC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6A0E145-CCCB-33E6-46F4-9CA24D8BD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537AA4-00E5-9274-1695-95D4FFA5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6AA912A-B1E0-D41E-650F-4E778B7F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137EE87-AF60-5F2D-97E1-CDA74826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 Alexander</dc:creator>
  <cp:lastModifiedBy>KC Alexander</cp:lastModifiedBy>
  <cp:revision>6</cp:revision>
  <dcterms:created xsi:type="dcterms:W3CDTF">2012-12-03T21:21:06Z</dcterms:created>
  <dcterms:modified xsi:type="dcterms:W3CDTF">2024-02-25T00:00:37Z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1221377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