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798" r:id="rId4"/>
    <p:sldId id="799" r:id="rId5"/>
    <p:sldId id="800" r:id="rId6"/>
    <p:sldId id="801" r:id="rId7"/>
    <p:sldId id="802" r:id="rId8"/>
    <p:sldId id="803" r:id="rId9"/>
    <p:sldId id="804" r:id="rId10"/>
    <p:sldId id="805" r:id="rId11"/>
    <p:sldId id="806" r:id="rId12"/>
    <p:sldId id="807" r:id="rId13"/>
    <p:sldId id="808" r:id="rId14"/>
    <p:sldId id="809" r:id="rId15"/>
    <p:sldId id="810" r:id="rId16"/>
    <p:sldId id="811" r:id="rId17"/>
    <p:sldId id="812" r:id="rId18"/>
    <p:sldId id="813" r:id="rId19"/>
    <p:sldId id="814" r:id="rId20"/>
    <p:sldId id="815" r:id="rId21"/>
    <p:sldId id="816" r:id="rId22"/>
    <p:sldId id="817" r:id="rId23"/>
    <p:sldId id="818" r:id="rId24"/>
    <p:sldId id="819" r:id="rId25"/>
    <p:sldId id="820" r:id="rId26"/>
    <p:sldId id="821" r:id="rId27"/>
    <p:sldId id="822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2FE97-6712-4CF3-9639-9D8487196E64}" v="1" dt="2024-02-19T20:19:59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3E62FE97-6712-4CF3-9639-9D8487196E64}"/>
    <pc:docChg chg="custSel modSld">
      <pc:chgData name="KC Alexander" userId="e9d9e20ae7ab3a17" providerId="LiveId" clId="{3E62FE97-6712-4CF3-9639-9D8487196E64}" dt="2024-02-19T22:09:43.753" v="136" actId="20577"/>
      <pc:docMkLst>
        <pc:docMk/>
      </pc:docMkLst>
      <pc:sldChg chg="modSp mod">
        <pc:chgData name="KC Alexander" userId="e9d9e20ae7ab3a17" providerId="LiveId" clId="{3E62FE97-6712-4CF3-9639-9D8487196E64}" dt="2024-02-19T22:09:43.753" v="136" actId="20577"/>
        <pc:sldMkLst>
          <pc:docMk/>
          <pc:sldMk cId="1504712754" sldId="256"/>
        </pc:sldMkLst>
        <pc:spChg chg="mod">
          <ac:chgData name="KC Alexander" userId="e9d9e20ae7ab3a17" providerId="LiveId" clId="{3E62FE97-6712-4CF3-9639-9D8487196E64}" dt="2024-02-19T22:09:43.753" v="136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3E62FE97-6712-4CF3-9639-9D8487196E64}" dt="2024-02-19T20:20:21.273" v="105" actId="14100"/>
        <pc:sldMkLst>
          <pc:docMk/>
          <pc:sldMk cId="4064534347" sldId="800"/>
        </pc:sldMkLst>
        <pc:picChg chg="mod">
          <ac:chgData name="KC Alexander" userId="e9d9e20ae7ab3a17" providerId="LiveId" clId="{3E62FE97-6712-4CF3-9639-9D8487196E64}" dt="2024-02-19T20:20:21.273" v="105" actId="14100"/>
          <ac:picMkLst>
            <pc:docMk/>
            <pc:sldMk cId="4064534347" sldId="800"/>
            <ac:picMk id="3" creationId="{EF738CD7-293B-89B1-13A3-2C605E66023E}"/>
          </ac:picMkLst>
        </pc:picChg>
      </pc:sldChg>
      <pc:sldChg chg="modSp mod">
        <pc:chgData name="KC Alexander" userId="e9d9e20ae7ab3a17" providerId="LiveId" clId="{3E62FE97-6712-4CF3-9639-9D8487196E64}" dt="2024-02-19T20:20:31.681" v="107" actId="14100"/>
        <pc:sldMkLst>
          <pc:docMk/>
          <pc:sldMk cId="4293797667" sldId="802"/>
        </pc:sldMkLst>
        <pc:picChg chg="mod">
          <ac:chgData name="KC Alexander" userId="e9d9e20ae7ab3a17" providerId="LiveId" clId="{3E62FE97-6712-4CF3-9639-9D8487196E64}" dt="2024-02-19T20:20:31.681" v="107" actId="14100"/>
          <ac:picMkLst>
            <pc:docMk/>
            <pc:sldMk cId="4293797667" sldId="802"/>
            <ac:picMk id="3" creationId="{FF0B08AD-EBE1-1E5B-DEDE-42C3C77E592C}"/>
          </ac:picMkLst>
        </pc:picChg>
      </pc:sldChg>
      <pc:sldChg chg="modSp mod">
        <pc:chgData name="KC Alexander" userId="e9d9e20ae7ab3a17" providerId="LiveId" clId="{3E62FE97-6712-4CF3-9639-9D8487196E64}" dt="2024-02-19T20:20:47.169" v="109" actId="14100"/>
        <pc:sldMkLst>
          <pc:docMk/>
          <pc:sldMk cId="925715180" sldId="805"/>
        </pc:sldMkLst>
        <pc:picChg chg="mod">
          <ac:chgData name="KC Alexander" userId="e9d9e20ae7ab3a17" providerId="LiveId" clId="{3E62FE97-6712-4CF3-9639-9D8487196E64}" dt="2024-02-19T20:20:47.169" v="109" actId="14100"/>
          <ac:picMkLst>
            <pc:docMk/>
            <pc:sldMk cId="925715180" sldId="805"/>
            <ac:picMk id="3" creationId="{785FD038-1084-B0DE-0DB2-14043740C35B}"/>
          </ac:picMkLst>
        </pc:picChg>
      </pc:sldChg>
      <pc:sldChg chg="modSp mod">
        <pc:chgData name="KC Alexander" userId="e9d9e20ae7ab3a17" providerId="LiveId" clId="{3E62FE97-6712-4CF3-9639-9D8487196E64}" dt="2024-02-19T20:21:01.677" v="111" actId="14100"/>
        <pc:sldMkLst>
          <pc:docMk/>
          <pc:sldMk cId="4077752021" sldId="807"/>
        </pc:sldMkLst>
        <pc:picChg chg="mod">
          <ac:chgData name="KC Alexander" userId="e9d9e20ae7ab3a17" providerId="LiveId" clId="{3E62FE97-6712-4CF3-9639-9D8487196E64}" dt="2024-02-19T20:21:01.677" v="111" actId="14100"/>
          <ac:picMkLst>
            <pc:docMk/>
            <pc:sldMk cId="4077752021" sldId="807"/>
            <ac:picMk id="3" creationId="{ECB3A633-279A-6257-D92F-48C7AC8FE010}"/>
          </ac:picMkLst>
        </pc:picChg>
      </pc:sldChg>
      <pc:sldChg chg="modSp mod">
        <pc:chgData name="KC Alexander" userId="e9d9e20ae7ab3a17" providerId="LiveId" clId="{3E62FE97-6712-4CF3-9639-9D8487196E64}" dt="2024-02-19T20:21:17.818" v="113" actId="14100"/>
        <pc:sldMkLst>
          <pc:docMk/>
          <pc:sldMk cId="2902609882" sldId="809"/>
        </pc:sldMkLst>
        <pc:picChg chg="mod">
          <ac:chgData name="KC Alexander" userId="e9d9e20ae7ab3a17" providerId="LiveId" clId="{3E62FE97-6712-4CF3-9639-9D8487196E64}" dt="2024-02-19T20:21:17.818" v="113" actId="14100"/>
          <ac:picMkLst>
            <pc:docMk/>
            <pc:sldMk cId="2902609882" sldId="809"/>
            <ac:picMk id="3" creationId="{61E2F22D-038C-5358-7AB2-FAECF2A864C5}"/>
          </ac:picMkLst>
        </pc:picChg>
      </pc:sldChg>
      <pc:sldChg chg="modSp mod">
        <pc:chgData name="KC Alexander" userId="e9d9e20ae7ab3a17" providerId="LiveId" clId="{3E62FE97-6712-4CF3-9639-9D8487196E64}" dt="2024-02-19T20:21:32.683" v="115" actId="14100"/>
        <pc:sldMkLst>
          <pc:docMk/>
          <pc:sldMk cId="961466575" sldId="812"/>
        </pc:sldMkLst>
        <pc:picChg chg="mod">
          <ac:chgData name="KC Alexander" userId="e9d9e20ae7ab3a17" providerId="LiveId" clId="{3E62FE97-6712-4CF3-9639-9D8487196E64}" dt="2024-02-19T20:21:32.683" v="115" actId="14100"/>
          <ac:picMkLst>
            <pc:docMk/>
            <pc:sldMk cId="961466575" sldId="812"/>
            <ac:picMk id="3" creationId="{F97F54AC-2B0B-A7BF-37E0-116196BB072C}"/>
          </ac:picMkLst>
        </pc:picChg>
      </pc:sldChg>
      <pc:sldChg chg="modSp mod">
        <pc:chgData name="KC Alexander" userId="e9d9e20ae7ab3a17" providerId="LiveId" clId="{3E62FE97-6712-4CF3-9639-9D8487196E64}" dt="2024-02-19T20:21:45.800" v="117" actId="14100"/>
        <pc:sldMkLst>
          <pc:docMk/>
          <pc:sldMk cId="3570227587" sldId="818"/>
        </pc:sldMkLst>
        <pc:picChg chg="mod">
          <ac:chgData name="KC Alexander" userId="e9d9e20ae7ab3a17" providerId="LiveId" clId="{3E62FE97-6712-4CF3-9639-9D8487196E64}" dt="2024-02-19T20:21:45.800" v="117" actId="14100"/>
          <ac:picMkLst>
            <pc:docMk/>
            <pc:sldMk cId="3570227587" sldId="818"/>
            <ac:picMk id="3" creationId="{3428997E-284C-331B-14AA-9E7D8E594088}"/>
          </ac:picMkLst>
        </pc:picChg>
      </pc:sldChg>
      <pc:sldChg chg="modSp mod">
        <pc:chgData name="KC Alexander" userId="e9d9e20ae7ab3a17" providerId="LiveId" clId="{3E62FE97-6712-4CF3-9639-9D8487196E64}" dt="2024-02-19T20:21:57.514" v="119" actId="14100"/>
        <pc:sldMkLst>
          <pc:docMk/>
          <pc:sldMk cId="1428493871" sldId="820"/>
        </pc:sldMkLst>
        <pc:picChg chg="mod">
          <ac:chgData name="KC Alexander" userId="e9d9e20ae7ab3a17" providerId="LiveId" clId="{3E62FE97-6712-4CF3-9639-9D8487196E64}" dt="2024-02-19T20:21:57.514" v="119" actId="14100"/>
          <ac:picMkLst>
            <pc:docMk/>
            <pc:sldMk cId="1428493871" sldId="820"/>
            <ac:picMk id="3" creationId="{0F8B0AF2-C736-5D44-05F3-C5BCEF28C2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614516" y="121780"/>
            <a:ext cx="11366090" cy="3408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Neck Fair Horticulture Exhibit and Competition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Haddam Neck, Haddam, CT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September 1-4, 2023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42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B IMG_7329">
            <a:extLst>
              <a:ext uri="{FF2B5EF4-FFF2-40B4-BE49-F238E27FC236}">
                <a16:creationId xmlns:a16="http://schemas.microsoft.com/office/drawing/2014/main" id="{785FD038-1084-B0DE-0DB2-14043740C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1500187"/>
            <a:ext cx="6858002" cy="38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1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2279">
            <a:extLst>
              <a:ext uri="{FF2B5EF4-FFF2-40B4-BE49-F238E27FC236}">
                <a16:creationId xmlns:a16="http://schemas.microsoft.com/office/drawing/2014/main" id="{D433200D-B4FA-5E52-D4C0-0AF9334047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2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2293">
            <a:extLst>
              <a:ext uri="{FF2B5EF4-FFF2-40B4-BE49-F238E27FC236}">
                <a16:creationId xmlns:a16="http://schemas.microsoft.com/office/drawing/2014/main" id="{ECB3A633-279A-6257-D92F-48C7AC8FE0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5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2294">
            <a:extLst>
              <a:ext uri="{FF2B5EF4-FFF2-40B4-BE49-F238E27FC236}">
                <a16:creationId xmlns:a16="http://schemas.microsoft.com/office/drawing/2014/main" id="{D7622410-463B-B7E7-2BD9-6CF36A9509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0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7327">
            <a:extLst>
              <a:ext uri="{FF2B5EF4-FFF2-40B4-BE49-F238E27FC236}">
                <a16:creationId xmlns:a16="http://schemas.microsoft.com/office/drawing/2014/main" id="{61E2F22D-038C-5358-7AB2-FAECF2A864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691" y="1503353"/>
            <a:ext cx="6872478" cy="38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09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7328">
            <a:extLst>
              <a:ext uri="{FF2B5EF4-FFF2-40B4-BE49-F238E27FC236}">
                <a16:creationId xmlns:a16="http://schemas.microsoft.com/office/drawing/2014/main" id="{51E174DE-5256-A18E-C146-B5E3CCB9A2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6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7340">
            <a:extLst>
              <a:ext uri="{FF2B5EF4-FFF2-40B4-BE49-F238E27FC236}">
                <a16:creationId xmlns:a16="http://schemas.microsoft.com/office/drawing/2014/main" id="{C3514AF0-593A-8A8B-E2F0-27DF37A7EF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9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2280">
            <a:extLst>
              <a:ext uri="{FF2B5EF4-FFF2-40B4-BE49-F238E27FC236}">
                <a16:creationId xmlns:a16="http://schemas.microsoft.com/office/drawing/2014/main" id="{F97F54AC-2B0B-A7BF-37E0-116196BB07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981" y="857967"/>
            <a:ext cx="6863736" cy="5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6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2281">
            <a:extLst>
              <a:ext uri="{FF2B5EF4-FFF2-40B4-BE49-F238E27FC236}">
                <a16:creationId xmlns:a16="http://schemas.microsoft.com/office/drawing/2014/main" id="{4FE5D17C-1843-802B-F71F-E0A1208907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2283">
            <a:extLst>
              <a:ext uri="{FF2B5EF4-FFF2-40B4-BE49-F238E27FC236}">
                <a16:creationId xmlns:a16="http://schemas.microsoft.com/office/drawing/2014/main" id="{EBD2B85B-3D77-B125-C783-EA227B48E3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2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 IMG_2299">
            <a:extLst>
              <a:ext uri="{FF2B5EF4-FFF2-40B4-BE49-F238E27FC236}">
                <a16:creationId xmlns:a16="http://schemas.microsoft.com/office/drawing/2014/main" id="{93BAE837-86D7-DE1E-1987-741F7396DF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9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2284">
            <a:extLst>
              <a:ext uri="{FF2B5EF4-FFF2-40B4-BE49-F238E27FC236}">
                <a16:creationId xmlns:a16="http://schemas.microsoft.com/office/drawing/2014/main" id="{64D8C986-E0E1-6DE1-A66A-5C4D43AD11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8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2286">
            <a:extLst>
              <a:ext uri="{FF2B5EF4-FFF2-40B4-BE49-F238E27FC236}">
                <a16:creationId xmlns:a16="http://schemas.microsoft.com/office/drawing/2014/main" id="{B993A4AA-83E6-85F3-FE9F-4CD9E4049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53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2287">
            <a:extLst>
              <a:ext uri="{FF2B5EF4-FFF2-40B4-BE49-F238E27FC236}">
                <a16:creationId xmlns:a16="http://schemas.microsoft.com/office/drawing/2014/main" id="{55FB138D-611B-8B0F-4168-2AC73FFB98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87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2289">
            <a:extLst>
              <a:ext uri="{FF2B5EF4-FFF2-40B4-BE49-F238E27FC236}">
                <a16:creationId xmlns:a16="http://schemas.microsoft.com/office/drawing/2014/main" id="{3428997E-284C-331B-14AA-9E7D8E5940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510" y="859606"/>
            <a:ext cx="6876845" cy="51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2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2290">
            <a:extLst>
              <a:ext uri="{FF2B5EF4-FFF2-40B4-BE49-F238E27FC236}">
                <a16:creationId xmlns:a16="http://schemas.microsoft.com/office/drawing/2014/main" id="{F1B59807-DBD2-398E-2D58-7BFD2A2C52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6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2291">
            <a:extLst>
              <a:ext uri="{FF2B5EF4-FFF2-40B4-BE49-F238E27FC236}">
                <a16:creationId xmlns:a16="http://schemas.microsoft.com/office/drawing/2014/main" id="{0F8B0AF2-C736-5D44-05F3-C5BCEF28C2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3452" y="856328"/>
            <a:ext cx="6850625" cy="51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93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7336">
            <a:extLst>
              <a:ext uri="{FF2B5EF4-FFF2-40B4-BE49-F238E27FC236}">
                <a16:creationId xmlns:a16="http://schemas.microsoft.com/office/drawing/2014/main" id="{85218240-1481-EB8D-1F0D-027D720AC2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4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7341">
            <a:extLst>
              <a:ext uri="{FF2B5EF4-FFF2-40B4-BE49-F238E27FC236}">
                <a16:creationId xmlns:a16="http://schemas.microsoft.com/office/drawing/2014/main" id="{F9E8A951-3A49-1A2D-EF62-C5A1811CB7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8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7334">
            <a:extLst>
              <a:ext uri="{FF2B5EF4-FFF2-40B4-BE49-F238E27FC236}">
                <a16:creationId xmlns:a16="http://schemas.microsoft.com/office/drawing/2014/main" id="{4492EB70-449F-105E-CA1D-8429E83F8C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5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2266">
            <a:extLst>
              <a:ext uri="{FF2B5EF4-FFF2-40B4-BE49-F238E27FC236}">
                <a16:creationId xmlns:a16="http://schemas.microsoft.com/office/drawing/2014/main" id="{02E885A3-B92C-26CC-98FA-18E1DBBB0C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2268">
            <a:extLst>
              <a:ext uri="{FF2B5EF4-FFF2-40B4-BE49-F238E27FC236}">
                <a16:creationId xmlns:a16="http://schemas.microsoft.com/office/drawing/2014/main" id="{EF738CD7-293B-89B1-13A3-2C605E6602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2275">
            <a:extLst>
              <a:ext uri="{FF2B5EF4-FFF2-40B4-BE49-F238E27FC236}">
                <a16:creationId xmlns:a16="http://schemas.microsoft.com/office/drawing/2014/main" id="{42DED86C-311E-0D37-968A-E802241AF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2273">
            <a:extLst>
              <a:ext uri="{FF2B5EF4-FFF2-40B4-BE49-F238E27FC236}">
                <a16:creationId xmlns:a16="http://schemas.microsoft.com/office/drawing/2014/main" id="{FF0B08AD-EBE1-1E5B-DEDE-42C3C77E59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4642" y="840761"/>
            <a:ext cx="6876847" cy="515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9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2274">
            <a:extLst>
              <a:ext uri="{FF2B5EF4-FFF2-40B4-BE49-F238E27FC236}">
                <a16:creationId xmlns:a16="http://schemas.microsoft.com/office/drawing/2014/main" id="{612C525F-288D-1511-A560-861A434996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2276">
            <a:extLst>
              <a:ext uri="{FF2B5EF4-FFF2-40B4-BE49-F238E27FC236}">
                <a16:creationId xmlns:a16="http://schemas.microsoft.com/office/drawing/2014/main" id="{51D67B8A-52EF-5E67-372D-FDD7968FF8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44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24</Words>
  <Application>Microsoft Office PowerPoint</Application>
  <PresentationFormat>Widescreen</PresentationFormat>
  <Paragraphs>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17</cp:revision>
  <dcterms:created xsi:type="dcterms:W3CDTF">2024-02-03T22:21:35Z</dcterms:created>
  <dcterms:modified xsi:type="dcterms:W3CDTF">2024-02-19T22:09:54Z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1976768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