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ms-powerpoint.changesinfo+xml" PartName="/ppt/changesInfos/changesInfo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97" r:id="rId3"/>
    <p:sldId id="798" r:id="rId4"/>
    <p:sldId id="799" r:id="rId5"/>
    <p:sldId id="800" r:id="rId6"/>
    <p:sldId id="801" r:id="rId7"/>
    <p:sldId id="802" r:id="rId8"/>
    <p:sldId id="803" r:id="rId9"/>
    <p:sldId id="805" r:id="rId10"/>
    <p:sldId id="804" r:id="rId11"/>
    <p:sldId id="819" r:id="rId12"/>
    <p:sldId id="806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307102-5911-426E-A1B8-2587306B3626}" v="16" dt="2025-11-08T20:09:21.7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98" autoAdjust="0"/>
    <p:restoredTop sz="94660"/>
  </p:normalViewPr>
  <p:slideViewPr>
    <p:cSldViewPr snapToGrid="0">
      <p:cViewPr varScale="1">
        <p:scale>
          <a:sx n="58" d="100"/>
          <a:sy n="58" d="100"/>
        </p:scale>
        <p:origin x="67" y="4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 Alexander" userId="e9d9e20ae7ab3a17" providerId="LiveId" clId="{3EE07DD1-75A2-486C-B8CE-440B5AF06D30}"/>
    <pc:docChg chg="custSel delSld modSld">
      <pc:chgData name="KC Alexander" userId="e9d9e20ae7ab3a17" providerId="LiveId" clId="{3EE07DD1-75A2-486C-B8CE-440B5AF06D30}" dt="2025-11-08T20:10:07.730" v="238" actId="2696"/>
      <pc:docMkLst>
        <pc:docMk/>
      </pc:docMkLst>
      <pc:sldChg chg="modSp mod">
        <pc:chgData name="KC Alexander" userId="e9d9e20ae7ab3a17" providerId="LiveId" clId="{3EE07DD1-75A2-486C-B8CE-440B5AF06D30}" dt="2025-11-08T20:03:59.339" v="208" actId="20577"/>
        <pc:sldMkLst>
          <pc:docMk/>
          <pc:sldMk cId="1504712754" sldId="256"/>
        </pc:sldMkLst>
        <pc:spChg chg="mod">
          <ac:chgData name="KC Alexander" userId="e9d9e20ae7ab3a17" providerId="LiveId" clId="{3EE07DD1-75A2-486C-B8CE-440B5AF06D30}" dt="2025-11-08T20:03:59.339" v="208" actId="20577"/>
          <ac:spMkLst>
            <pc:docMk/>
            <pc:sldMk cId="1504712754" sldId="256"/>
            <ac:spMk id="8" creationId="{6A0FD9BE-4376-C847-C300-0D05D092AD02}"/>
          </ac:spMkLst>
        </pc:spChg>
      </pc:sldChg>
      <pc:sldChg chg="modSp">
        <pc:chgData name="KC Alexander" userId="e9d9e20ae7ab3a17" providerId="LiveId" clId="{3EE07DD1-75A2-486C-B8CE-440B5AF06D30}" dt="2025-11-08T20:04:51.391" v="209" actId="14826"/>
        <pc:sldMkLst>
          <pc:docMk/>
          <pc:sldMk cId="3877197507" sldId="797"/>
        </pc:sldMkLst>
        <pc:picChg chg="mod">
          <ac:chgData name="KC Alexander" userId="e9d9e20ae7ab3a17" providerId="LiveId" clId="{3EE07DD1-75A2-486C-B8CE-440B5AF06D30}" dt="2025-11-08T20:04:51.391" v="209" actId="14826"/>
          <ac:picMkLst>
            <pc:docMk/>
            <pc:sldMk cId="3877197507" sldId="797"/>
            <ac:picMk id="3" creationId="{93BAE837-86D7-DE1E-1987-741F7396DFAB}"/>
          </ac:picMkLst>
        </pc:picChg>
      </pc:sldChg>
      <pc:sldChg chg="modSp">
        <pc:chgData name="KC Alexander" userId="e9d9e20ae7ab3a17" providerId="LiveId" clId="{3EE07DD1-75A2-486C-B8CE-440B5AF06D30}" dt="2025-11-08T20:05:06.908" v="210" actId="14826"/>
        <pc:sldMkLst>
          <pc:docMk/>
          <pc:sldMk cId="1452953291" sldId="798"/>
        </pc:sldMkLst>
        <pc:picChg chg="mod">
          <ac:chgData name="KC Alexander" userId="e9d9e20ae7ab3a17" providerId="LiveId" clId="{3EE07DD1-75A2-486C-B8CE-440B5AF06D30}" dt="2025-11-08T20:05:06.908" v="210" actId="14826"/>
          <ac:picMkLst>
            <pc:docMk/>
            <pc:sldMk cId="1452953291" sldId="798"/>
            <ac:picMk id="4" creationId="{32B94072-90FB-A719-FA6F-3AED96A415AB}"/>
          </ac:picMkLst>
        </pc:picChg>
      </pc:sldChg>
      <pc:sldChg chg="addSp modSp mod setBg">
        <pc:chgData name="KC Alexander" userId="e9d9e20ae7ab3a17" providerId="LiveId" clId="{3EE07DD1-75A2-486C-B8CE-440B5AF06D30}" dt="2025-11-08T20:05:28.566" v="214" actId="26606"/>
        <pc:sldMkLst>
          <pc:docMk/>
          <pc:sldMk cId="810347045" sldId="799"/>
        </pc:sldMkLst>
        <pc:spChg chg="add">
          <ac:chgData name="KC Alexander" userId="e9d9e20ae7ab3a17" providerId="LiveId" clId="{3EE07DD1-75A2-486C-B8CE-440B5AF06D30}" dt="2025-11-08T20:05:28.566" v="214" actId="26606"/>
          <ac:spMkLst>
            <pc:docMk/>
            <pc:sldMk cId="810347045" sldId="799"/>
            <ac:spMk id="8" creationId="{42A4FC2C-047E-45A5-965D-8E1E3BF09BC6}"/>
          </ac:spMkLst>
        </pc:spChg>
        <pc:picChg chg="mod">
          <ac:chgData name="KC Alexander" userId="e9d9e20ae7ab3a17" providerId="LiveId" clId="{3EE07DD1-75A2-486C-B8CE-440B5AF06D30}" dt="2025-11-08T20:05:28.566" v="214" actId="26606"/>
          <ac:picMkLst>
            <pc:docMk/>
            <pc:sldMk cId="810347045" sldId="799"/>
            <ac:picMk id="3" creationId="{02E885A3-B92C-26CC-98FA-18E1DBBB0C52}"/>
          </ac:picMkLst>
        </pc:picChg>
      </pc:sldChg>
      <pc:sldChg chg="modSp">
        <pc:chgData name="KC Alexander" userId="e9d9e20ae7ab3a17" providerId="LiveId" clId="{3EE07DD1-75A2-486C-B8CE-440B5AF06D30}" dt="2025-11-08T20:05:38.644" v="215" actId="14826"/>
        <pc:sldMkLst>
          <pc:docMk/>
          <pc:sldMk cId="4064534347" sldId="800"/>
        </pc:sldMkLst>
        <pc:picChg chg="mod">
          <ac:chgData name="KC Alexander" userId="e9d9e20ae7ab3a17" providerId="LiveId" clId="{3EE07DD1-75A2-486C-B8CE-440B5AF06D30}" dt="2025-11-08T20:05:38.644" v="215" actId="14826"/>
          <ac:picMkLst>
            <pc:docMk/>
            <pc:sldMk cId="4064534347" sldId="800"/>
            <ac:picMk id="4" creationId="{FCEEEC8F-302E-3786-5A2A-9E6848AFFF1D}"/>
          </ac:picMkLst>
        </pc:picChg>
      </pc:sldChg>
      <pc:sldChg chg="addSp delSp modSp mod">
        <pc:chgData name="KC Alexander" userId="e9d9e20ae7ab3a17" providerId="LiveId" clId="{3EE07DD1-75A2-486C-B8CE-440B5AF06D30}" dt="2025-11-08T20:06:02.670" v="217" actId="26606"/>
        <pc:sldMkLst>
          <pc:docMk/>
          <pc:sldMk cId="2428451636" sldId="801"/>
        </pc:sldMkLst>
        <pc:spChg chg="del">
          <ac:chgData name="KC Alexander" userId="e9d9e20ae7ab3a17" providerId="LiveId" clId="{3EE07DD1-75A2-486C-B8CE-440B5AF06D30}" dt="2025-11-08T20:06:02.670" v="217" actId="26606"/>
          <ac:spMkLst>
            <pc:docMk/>
            <pc:sldMk cId="2428451636" sldId="801"/>
            <ac:spMk id="8" creationId="{42A4FC2C-047E-45A5-965D-8E1E3BF09BC6}"/>
          </ac:spMkLst>
        </pc:spChg>
        <pc:spChg chg="add">
          <ac:chgData name="KC Alexander" userId="e9d9e20ae7ab3a17" providerId="LiveId" clId="{3EE07DD1-75A2-486C-B8CE-440B5AF06D30}" dt="2025-11-08T20:06:02.670" v="217" actId="26606"/>
          <ac:spMkLst>
            <pc:docMk/>
            <pc:sldMk cId="2428451636" sldId="801"/>
            <ac:spMk id="13" creationId="{42A4FC2C-047E-45A5-965D-8E1E3BF09BC6}"/>
          </ac:spMkLst>
        </pc:spChg>
        <pc:picChg chg="mod">
          <ac:chgData name="KC Alexander" userId="e9d9e20ae7ab3a17" providerId="LiveId" clId="{3EE07DD1-75A2-486C-B8CE-440B5AF06D30}" dt="2025-11-08T20:06:02.670" v="217" actId="26606"/>
          <ac:picMkLst>
            <pc:docMk/>
            <pc:sldMk cId="2428451636" sldId="801"/>
            <ac:picMk id="3" creationId="{42DED86C-311E-0D37-968A-E802241AFE76}"/>
          </ac:picMkLst>
        </pc:picChg>
      </pc:sldChg>
      <pc:sldChg chg="modSp">
        <pc:chgData name="KC Alexander" userId="e9d9e20ae7ab3a17" providerId="LiveId" clId="{3EE07DD1-75A2-486C-B8CE-440B5AF06D30}" dt="2025-11-08T20:06:19.635" v="218" actId="14826"/>
        <pc:sldMkLst>
          <pc:docMk/>
          <pc:sldMk cId="4293797667" sldId="802"/>
        </pc:sldMkLst>
        <pc:picChg chg="mod">
          <ac:chgData name="KC Alexander" userId="e9d9e20ae7ab3a17" providerId="LiveId" clId="{3EE07DD1-75A2-486C-B8CE-440B5AF06D30}" dt="2025-11-08T20:06:19.635" v="218" actId="14826"/>
          <ac:picMkLst>
            <pc:docMk/>
            <pc:sldMk cId="4293797667" sldId="802"/>
            <ac:picMk id="3" creationId="{FF0B08AD-EBE1-1E5B-DEDE-42C3C77E592C}"/>
          </ac:picMkLst>
        </pc:picChg>
      </pc:sldChg>
      <pc:sldChg chg="addSp delSp modSp mod">
        <pc:chgData name="KC Alexander" userId="e9d9e20ae7ab3a17" providerId="LiveId" clId="{3EE07DD1-75A2-486C-B8CE-440B5AF06D30}" dt="2025-11-08T20:06:45.532" v="220" actId="26606"/>
        <pc:sldMkLst>
          <pc:docMk/>
          <pc:sldMk cId="895653204" sldId="803"/>
        </pc:sldMkLst>
        <pc:spChg chg="del">
          <ac:chgData name="KC Alexander" userId="e9d9e20ae7ab3a17" providerId="LiveId" clId="{3EE07DD1-75A2-486C-B8CE-440B5AF06D30}" dt="2025-11-08T20:06:45.532" v="220" actId="26606"/>
          <ac:spMkLst>
            <pc:docMk/>
            <pc:sldMk cId="895653204" sldId="803"/>
            <ac:spMk id="8" creationId="{42A4FC2C-047E-45A5-965D-8E1E3BF09BC6}"/>
          </ac:spMkLst>
        </pc:spChg>
        <pc:spChg chg="add">
          <ac:chgData name="KC Alexander" userId="e9d9e20ae7ab3a17" providerId="LiveId" clId="{3EE07DD1-75A2-486C-B8CE-440B5AF06D30}" dt="2025-11-08T20:06:45.532" v="220" actId="26606"/>
          <ac:spMkLst>
            <pc:docMk/>
            <pc:sldMk cId="895653204" sldId="803"/>
            <ac:spMk id="13" creationId="{42A4FC2C-047E-45A5-965D-8E1E3BF09BC6}"/>
          </ac:spMkLst>
        </pc:spChg>
        <pc:picChg chg="mod">
          <ac:chgData name="KC Alexander" userId="e9d9e20ae7ab3a17" providerId="LiveId" clId="{3EE07DD1-75A2-486C-B8CE-440B5AF06D30}" dt="2025-11-08T20:06:45.532" v="220" actId="26606"/>
          <ac:picMkLst>
            <pc:docMk/>
            <pc:sldMk cId="895653204" sldId="803"/>
            <ac:picMk id="4" creationId="{685D5A00-B8A6-B0B1-9CD9-5F84871BA35A}"/>
          </ac:picMkLst>
        </pc:picChg>
      </pc:sldChg>
      <pc:sldChg chg="addSp delSp modSp mod">
        <pc:chgData name="KC Alexander" userId="e9d9e20ae7ab3a17" providerId="LiveId" clId="{3EE07DD1-75A2-486C-B8CE-440B5AF06D30}" dt="2025-11-08T20:08:39.650" v="232" actId="962"/>
        <pc:sldMkLst>
          <pc:docMk/>
          <pc:sldMk cId="3420544307" sldId="804"/>
        </pc:sldMkLst>
        <pc:spChg chg="del">
          <ac:chgData name="KC Alexander" userId="e9d9e20ae7ab3a17" providerId="LiveId" clId="{3EE07DD1-75A2-486C-B8CE-440B5AF06D30}" dt="2025-11-08T20:08:19.139" v="227" actId="26606"/>
          <ac:spMkLst>
            <pc:docMk/>
            <pc:sldMk cId="3420544307" sldId="804"/>
            <ac:spMk id="8" creationId="{42A4FC2C-047E-45A5-965D-8E1E3BF09BC6}"/>
          </ac:spMkLst>
        </pc:spChg>
        <pc:picChg chg="del mod">
          <ac:chgData name="KC Alexander" userId="e9d9e20ae7ab3a17" providerId="LiveId" clId="{3EE07DD1-75A2-486C-B8CE-440B5AF06D30}" dt="2025-11-08T20:08:28.294" v="229" actId="478"/>
          <ac:picMkLst>
            <pc:docMk/>
            <pc:sldMk cId="3420544307" sldId="804"/>
            <ac:picMk id="3" creationId="{51D67B8A-52EF-5E67-372D-FDD7968FF876}"/>
          </ac:picMkLst>
        </pc:picChg>
        <pc:picChg chg="add mod">
          <ac:chgData name="KC Alexander" userId="e9d9e20ae7ab3a17" providerId="LiveId" clId="{3EE07DD1-75A2-486C-B8CE-440B5AF06D30}" dt="2025-11-08T20:08:39.650" v="232" actId="962"/>
          <ac:picMkLst>
            <pc:docMk/>
            <pc:sldMk cId="3420544307" sldId="804"/>
            <ac:picMk id="4" creationId="{95EBC310-A334-92A2-0CF7-81CB96A3CA19}"/>
          </ac:picMkLst>
        </pc:picChg>
      </pc:sldChg>
      <pc:sldChg chg="modSp">
        <pc:chgData name="KC Alexander" userId="e9d9e20ae7ab3a17" providerId="LiveId" clId="{3EE07DD1-75A2-486C-B8CE-440B5AF06D30}" dt="2025-11-08T20:06:58.678" v="221" actId="14826"/>
        <pc:sldMkLst>
          <pc:docMk/>
          <pc:sldMk cId="925715180" sldId="805"/>
        </pc:sldMkLst>
        <pc:picChg chg="mod">
          <ac:chgData name="KC Alexander" userId="e9d9e20ae7ab3a17" providerId="LiveId" clId="{3EE07DD1-75A2-486C-B8CE-440B5AF06D30}" dt="2025-11-08T20:06:58.678" v="221" actId="14826"/>
          <ac:picMkLst>
            <pc:docMk/>
            <pc:sldMk cId="925715180" sldId="805"/>
            <ac:picMk id="3" creationId="{785FD038-1084-B0DE-0DB2-14043740C35B}"/>
          </ac:picMkLst>
        </pc:picChg>
      </pc:sldChg>
      <pc:sldChg chg="addSp modSp mod setBg">
        <pc:chgData name="KC Alexander" userId="e9d9e20ae7ab3a17" providerId="LiveId" clId="{3EE07DD1-75A2-486C-B8CE-440B5AF06D30}" dt="2025-11-08T20:09:43.734" v="236" actId="26606"/>
        <pc:sldMkLst>
          <pc:docMk/>
          <pc:sldMk cId="3477420009" sldId="806"/>
        </pc:sldMkLst>
        <pc:spChg chg="add">
          <ac:chgData name="KC Alexander" userId="e9d9e20ae7ab3a17" providerId="LiveId" clId="{3EE07DD1-75A2-486C-B8CE-440B5AF06D30}" dt="2025-11-08T20:09:43.734" v="236" actId="26606"/>
          <ac:spMkLst>
            <pc:docMk/>
            <pc:sldMk cId="3477420009" sldId="806"/>
            <ac:spMk id="8" creationId="{42A4FC2C-047E-45A5-965D-8E1E3BF09BC6}"/>
          </ac:spMkLst>
        </pc:spChg>
        <pc:picChg chg="mod">
          <ac:chgData name="KC Alexander" userId="e9d9e20ae7ab3a17" providerId="LiveId" clId="{3EE07DD1-75A2-486C-B8CE-440B5AF06D30}" dt="2025-11-08T20:09:43.734" v="236" actId="26606"/>
          <ac:picMkLst>
            <pc:docMk/>
            <pc:sldMk cId="3477420009" sldId="806"/>
            <ac:picMk id="3" creationId="{D433200D-B4FA-5E52-D4C0-0AF93340473E}"/>
          </ac:picMkLst>
        </pc:picChg>
      </pc:sldChg>
      <pc:sldChg chg="del">
        <pc:chgData name="KC Alexander" userId="e9d9e20ae7ab3a17" providerId="LiveId" clId="{3EE07DD1-75A2-486C-B8CE-440B5AF06D30}" dt="2025-11-08T20:10:00.167" v="237" actId="2696"/>
        <pc:sldMkLst>
          <pc:docMk/>
          <pc:sldMk cId="4077752021" sldId="807"/>
        </pc:sldMkLst>
      </pc:sldChg>
      <pc:sldChg chg="del">
        <pc:chgData name="KC Alexander" userId="e9d9e20ae7ab3a17" providerId="LiveId" clId="{3EE07DD1-75A2-486C-B8CE-440B5AF06D30}" dt="2025-11-08T20:10:07.730" v="238" actId="2696"/>
        <pc:sldMkLst>
          <pc:docMk/>
          <pc:sldMk cId="1494203861" sldId="808"/>
        </pc:sldMkLst>
      </pc:sldChg>
      <pc:sldChg chg="del">
        <pc:chgData name="KC Alexander" userId="e9d9e20ae7ab3a17" providerId="LiveId" clId="{3EE07DD1-75A2-486C-B8CE-440B5AF06D30}" dt="2025-11-08T20:10:07.730" v="238" actId="2696"/>
        <pc:sldMkLst>
          <pc:docMk/>
          <pc:sldMk cId="2902609882" sldId="809"/>
        </pc:sldMkLst>
      </pc:sldChg>
      <pc:sldChg chg="del">
        <pc:chgData name="KC Alexander" userId="e9d9e20ae7ab3a17" providerId="LiveId" clId="{3EE07DD1-75A2-486C-B8CE-440B5AF06D30}" dt="2025-11-08T20:10:07.730" v="238" actId="2696"/>
        <pc:sldMkLst>
          <pc:docMk/>
          <pc:sldMk cId="2281660255" sldId="810"/>
        </pc:sldMkLst>
      </pc:sldChg>
      <pc:sldChg chg="addSp modSp mod setBg">
        <pc:chgData name="KC Alexander" userId="e9d9e20ae7ab3a17" providerId="LiveId" clId="{3EE07DD1-75A2-486C-B8CE-440B5AF06D30}" dt="2025-11-08T20:09:04.136" v="234" actId="26606"/>
        <pc:sldMkLst>
          <pc:docMk/>
          <pc:sldMk cId="169218237" sldId="819"/>
        </pc:sldMkLst>
        <pc:spChg chg="add">
          <ac:chgData name="KC Alexander" userId="e9d9e20ae7ab3a17" providerId="LiveId" clId="{3EE07DD1-75A2-486C-B8CE-440B5AF06D30}" dt="2025-11-08T20:09:04.136" v="234" actId="26606"/>
          <ac:spMkLst>
            <pc:docMk/>
            <pc:sldMk cId="169218237" sldId="819"/>
            <ac:spMk id="8" creationId="{42A4FC2C-047E-45A5-965D-8E1E3BF09BC6}"/>
          </ac:spMkLst>
        </pc:spChg>
        <pc:picChg chg="mod">
          <ac:chgData name="KC Alexander" userId="e9d9e20ae7ab3a17" providerId="LiveId" clId="{3EE07DD1-75A2-486C-B8CE-440B5AF06D30}" dt="2025-11-08T20:09:04.136" v="234" actId="26606"/>
          <ac:picMkLst>
            <pc:docMk/>
            <pc:sldMk cId="169218237" sldId="819"/>
            <ac:picMk id="3" creationId="{C7A923C5-7FE4-E68F-C583-F6CE64655D3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5A9A-200F-8533-E474-E9FDA0CB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42CE-73B6-9F06-5A84-76A93A585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F80C5-9124-851A-6186-39A3E2C1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8C688-B846-39FB-3779-B7490E43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55D6-0AFA-92C4-5934-DCC6D456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0028-8410-07CD-7BA6-1FBE9D5B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14453-4B59-8670-4015-9042ED8F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F24B-6FCC-A2C7-8C26-6C4FA2B4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C712-C3DE-F56F-C085-042291D5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008B-30B3-F340-AAFA-3CA12EE2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3D4D-39BC-5626-C358-AB3F5C193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9C031-4123-AE63-A762-BB8104AD7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E495-C2A8-B0EE-BE3E-D2064FF1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A4D48-5077-57E6-5A3C-E34D7108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E959-DD55-6645-2FD2-D455FC0C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138F-FFBB-705E-EFFE-159E6A2D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C78B-3674-280A-999E-7F49405E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E1E-8858-8F9E-4279-47EC12E5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14796-5845-6344-B8A6-27A541F4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A9CE-A8CD-AA0B-44A8-C1160FED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439B-6DBB-FD21-E476-7A9A7EE2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47E5-3716-D19A-E2F4-5B886B70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C7B8-5575-6DAA-F8F0-4EE5D9CF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83F2C-EC88-9540-C248-07858113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4C0E8-7F87-F623-AD11-868CB0E6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B89E-DAA2-4098-08CC-36CC8E6F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CFC5-70C0-7E7A-1F62-97F693EDE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16A7F-0BA4-244C-7906-9DE4E3CCB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BF2A1-E4F6-6A1A-C12B-E0163A23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A97FF-EB75-7B7B-583D-0C5023DA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90CD1-0DF8-9290-1997-90DFAA4B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4A24-C83D-7374-F86A-992DE24E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A97A9-8471-DB73-8304-909AA3C6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F0C40-6678-34E2-78E8-EB5A6D00B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86A28-6028-8B71-265D-6CF8FE853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77747-A940-CF71-F131-61258C370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C7ADF-8AF8-20E4-1FC0-06BFB5EC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3BDFB-6757-9FB4-9EC3-68A06A06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B7125-E908-C2AC-4CEC-2D25CDA8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442E-96BA-EC64-61BD-A4E4C0D2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EAB1F-D1F3-57EC-F875-2AC5D2EA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19F86-7FA2-25C4-B2EB-59840F6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B49E8-C26F-2636-17CF-215ABA97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AF63A-53DA-12A3-6445-D6EA4F33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A670-2596-ED2C-CB3A-0C5B026E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7408B-E627-0133-FDAF-DABBA854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804E-CB82-3C8C-0F67-3BD63C89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E2AB-BB40-951F-E7E8-FF14BF5E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4F1D8-46E9-C1EF-7BDF-A493809E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6B3BA-4970-BECB-846D-61025F3D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4D45F-3368-1FCB-8E06-CC299E3B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F09A7-9926-00D0-7B11-C6D1333B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D651-560C-17A3-92AC-728FAF74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49517-8EA3-54EE-D1E5-6DAB8913F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E348C-FE7B-CF3E-EB98-5DD9CFF80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18B6-E393-9AF1-0BF9-F398F10F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B6A9-547C-CCE5-5809-ED69860D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402BE-F88C-7F21-D7E5-EA6ABD8B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54581-1CE4-2738-C67C-61B47270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93D96-E14E-B5F0-F817-8A20E52B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B854F-91C1-6CD2-E3DD-2765E6506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71D6-E3E2-47D5-B48D-034AC8D578C6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3AAC-88A1-AB15-FC56-088881F6D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1B23-CFC5-D6AE-1BB8-6F95D5C76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0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0FD9BE-4376-C847-C300-0D05D092AD02}"/>
              </a:ext>
            </a:extLst>
          </p:cNvPr>
          <p:cNvSpPr txBox="1">
            <a:spLocks/>
          </p:cNvSpPr>
          <p:nvPr/>
        </p:nvSpPr>
        <p:spPr>
          <a:xfrm>
            <a:off x="614516" y="121780"/>
            <a:ext cx="11366090" cy="3408000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dirty="0">
                <a:latin typeface="+mj-lt"/>
                <a:ea typeface="+mj-ea"/>
                <a:cs typeface="+mj-cs"/>
              </a:rPr>
              <a:t>Haddam Garden Club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Digging Dahlia Tubers at Rogene Gilmor’s  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br>
              <a:rPr lang="en-US" sz="4400" dirty="0">
                <a:latin typeface="+mj-lt"/>
                <a:ea typeface="+mj-ea"/>
                <a:cs typeface="+mj-cs"/>
              </a:rPr>
            </a:b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000" dirty="0">
                <a:latin typeface="+mj-lt"/>
                <a:ea typeface="+mj-ea"/>
                <a:cs typeface="+mj-cs"/>
              </a:rPr>
              <a:t>Ruby Belle Vineyard, Higganum, CT</a:t>
            </a:r>
            <a:br>
              <a:rPr lang="en-US" sz="4000" dirty="0">
                <a:latin typeface="+mj-lt"/>
                <a:ea typeface="+mj-ea"/>
                <a:cs typeface="+mj-cs"/>
              </a:rPr>
            </a:br>
            <a:r>
              <a:rPr lang="en-US" sz="4000" dirty="0">
                <a:latin typeface="+mj-lt"/>
                <a:ea typeface="+mj-ea"/>
                <a:cs typeface="+mj-cs"/>
              </a:rPr>
              <a:t>November 1, 2025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12431-1742-C22C-B74E-57A3038B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842" y="3429000"/>
            <a:ext cx="27434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roots on a black surface&#10;&#10;AI-generated content may be incorrect.">
            <a:extLst>
              <a:ext uri="{FF2B5EF4-FFF2-40B4-BE49-F238E27FC236}">
                <a16:creationId xmlns:a16="http://schemas.microsoft.com/office/drawing/2014/main" id="{95EBC310-A334-92A2-0CF7-81CB96A3C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44307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B7C485-C649-7CA8-6828-B9702F8A7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A923C5-7FE4-E68F-C583-F6CE64655D33}"/>
              </a:ext>
            </a:extLst>
          </p:cNvPr>
          <p:cNvPicPr>
            <a:picLocks noChangeAspect="1" noGrp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r="15"/>
          <a:stretch>
            <a:fillRect/>
          </a:stretch>
        </p:blipFill>
        <p:spPr>
          <a:xfrm rot="5400000">
            <a:off x="2667641" y="-2666359"/>
            <a:ext cx="6856718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8237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33200D-B4FA-5E52-D4C0-0AF93340473E}"/>
              </a:ext>
            </a:extLst>
          </p:cNvPr>
          <p:cNvPicPr>
            <a:picLocks noChangeAspect="1" noGrp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" t="4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20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BAE837-86D7-DE1E-1987-741F7396DF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861515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97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EFDB412-E777-0078-F60F-DCE1A4855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82194" y="3050852"/>
            <a:ext cx="6858001" cy="756295"/>
          </a:xfrm>
          <a:prstGeom prst="rect">
            <a:avLst/>
          </a:prstGeom>
          <a:ln>
            <a:noFill/>
          </a:ln>
          <a:effectLst>
            <a:outerShdw blurRad="203200" dist="101600" dir="930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B94072-90FB-A719-FA6F-3AED96A41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53291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E885A3-B92C-26CC-98FA-18E1DBBB0C52}"/>
              </a:ext>
            </a:extLst>
          </p:cNvPr>
          <p:cNvPicPr>
            <a:picLocks noChangeAspect="1" noGrp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" t="3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47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EEEC8F-302E-3786-5A2A-9E6848AFF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34347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DED86C-311E-0D37-968A-E802241AFE76}"/>
              </a:ext>
            </a:extLst>
          </p:cNvPr>
          <p:cNvPicPr>
            <a:picLocks noChangeAspect="1" noGrp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46"/>
          <a:stretch>
            <a:fillRect/>
          </a:stretch>
        </p:blipFill>
        <p:spPr>
          <a:xfrm rot="5400000">
            <a:off x="2667641" y="-2666359"/>
            <a:ext cx="6856718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51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0B08AD-EBE1-1E5B-DEDE-42C3C77E59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97667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5D5A00-B8A6-B0B1-9CD9-5F84871BA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r="71"/>
          <a:stretch>
            <a:fillRect/>
          </a:stretch>
        </p:blipFill>
        <p:spPr>
          <a:xfrm rot="5400000">
            <a:off x="2667641" y="-2666359"/>
            <a:ext cx="6856718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53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5FD038-1084-B0DE-0DB2-14043740C3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15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25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 Alexander</dc:creator>
  <cp:lastModifiedBy>KC Alexander</cp:lastModifiedBy>
  <cp:revision>25</cp:revision>
  <dcterms:created xsi:type="dcterms:W3CDTF">2024-02-03T22:21:35Z</dcterms:created>
  <dcterms:modified xsi:type="dcterms:W3CDTF">2025-11-08T20:10:11Z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1543065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S10.9.4</vt:lpwstr>
  </property>
</Properties>
</file>