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32" r:id="rId3"/>
    <p:sldId id="933" r:id="rId4"/>
    <p:sldId id="934" r:id="rId5"/>
    <p:sldId id="935" r:id="rId6"/>
    <p:sldId id="936" r:id="rId7"/>
    <p:sldId id="937" r:id="rId8"/>
    <p:sldId id="938" r:id="rId9"/>
    <p:sldId id="939" r:id="rId10"/>
    <p:sldId id="940" r:id="rId11"/>
    <p:sldId id="941" r:id="rId12"/>
    <p:sldId id="942" r:id="rId13"/>
    <p:sldId id="943" r:id="rId14"/>
    <p:sldId id="944" r:id="rId15"/>
    <p:sldId id="945" r:id="rId16"/>
    <p:sldId id="946" r:id="rId17"/>
    <p:sldId id="947" r:id="rId18"/>
    <p:sldId id="948" r:id="rId19"/>
    <p:sldId id="949" r:id="rId20"/>
    <p:sldId id="950" r:id="rId21"/>
    <p:sldId id="951" r:id="rId22"/>
    <p:sldId id="952" r:id="rId23"/>
    <p:sldId id="953" r:id="rId24"/>
    <p:sldId id="954" r:id="rId25"/>
    <p:sldId id="955" r:id="rId26"/>
    <p:sldId id="956" r:id="rId27"/>
    <p:sldId id="957" r:id="rId28"/>
    <p:sldId id="958" r:id="rId29"/>
    <p:sldId id="959" r:id="rId30"/>
    <p:sldId id="960" r:id="rId31"/>
    <p:sldId id="961" r:id="rId32"/>
    <p:sldId id="962" r:id="rId33"/>
    <p:sldId id="963" r:id="rId34"/>
    <p:sldId id="964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9AC40-07D4-4EEC-8C9C-3C1D0866DA40}" v="1" dt="2024-02-18T22:23:46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8B79AC40-07D4-4EEC-8C9C-3C1D0866DA40}"/>
    <pc:docChg chg="custSel modSld">
      <pc:chgData name="KC Alexander" userId="e9d9e20ae7ab3a17" providerId="LiveId" clId="{8B79AC40-07D4-4EEC-8C9C-3C1D0866DA40}" dt="2024-02-19T22:08:46.318" v="205" actId="27636"/>
      <pc:docMkLst>
        <pc:docMk/>
      </pc:docMkLst>
      <pc:sldChg chg="modSp mod">
        <pc:chgData name="KC Alexander" userId="e9d9e20ae7ab3a17" providerId="LiveId" clId="{8B79AC40-07D4-4EEC-8C9C-3C1D0866DA40}" dt="2024-02-19T22:08:46.318" v="205" actId="27636"/>
        <pc:sldMkLst>
          <pc:docMk/>
          <pc:sldMk cId="1504712754" sldId="256"/>
        </pc:sldMkLst>
        <pc:spChg chg="mod">
          <ac:chgData name="KC Alexander" userId="e9d9e20ae7ab3a17" providerId="LiveId" clId="{8B79AC40-07D4-4EEC-8C9C-3C1D0866DA40}" dt="2024-02-19T22:08:46.318" v="205" actId="27636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8B79AC40-07D4-4EEC-8C9C-3C1D0866DA40}" dt="2024-02-18T22:26:44.767" v="182" actId="14100"/>
        <pc:sldMkLst>
          <pc:docMk/>
          <pc:sldMk cId="3061470645" sldId="945"/>
        </pc:sldMkLst>
        <pc:picChg chg="mod">
          <ac:chgData name="KC Alexander" userId="e9d9e20ae7ab3a17" providerId="LiveId" clId="{8B79AC40-07D4-4EEC-8C9C-3C1D0866DA40}" dt="2024-02-18T22:26:44.767" v="182" actId="14100"/>
          <ac:picMkLst>
            <pc:docMk/>
            <pc:sldMk cId="3061470645" sldId="945"/>
            <ac:picMk id="3" creationId="{A0D513E7-7A39-B288-B263-6C6B7CF6EC03}"/>
          </ac:picMkLst>
        </pc:picChg>
      </pc:sldChg>
      <pc:sldChg chg="modSp mod">
        <pc:chgData name="KC Alexander" userId="e9d9e20ae7ab3a17" providerId="LiveId" clId="{8B79AC40-07D4-4EEC-8C9C-3C1D0866DA40}" dt="2024-02-18T22:27:00.652" v="184" actId="14100"/>
        <pc:sldMkLst>
          <pc:docMk/>
          <pc:sldMk cId="1922934999" sldId="946"/>
        </pc:sldMkLst>
        <pc:picChg chg="mod">
          <ac:chgData name="KC Alexander" userId="e9d9e20ae7ab3a17" providerId="LiveId" clId="{8B79AC40-07D4-4EEC-8C9C-3C1D0866DA40}" dt="2024-02-18T22:27:00.652" v="184" actId="14100"/>
          <ac:picMkLst>
            <pc:docMk/>
            <pc:sldMk cId="1922934999" sldId="946"/>
            <ac:picMk id="3" creationId="{FE29469E-41A3-9EAC-DAB7-325BA8FE4A2B}"/>
          </ac:picMkLst>
        </pc:picChg>
      </pc:sldChg>
      <pc:sldChg chg="modSp mod">
        <pc:chgData name="KC Alexander" userId="e9d9e20ae7ab3a17" providerId="LiveId" clId="{8B79AC40-07D4-4EEC-8C9C-3C1D0866DA40}" dt="2024-02-18T22:27:18.882" v="186" actId="14100"/>
        <pc:sldMkLst>
          <pc:docMk/>
          <pc:sldMk cId="943682707" sldId="947"/>
        </pc:sldMkLst>
        <pc:picChg chg="mod">
          <ac:chgData name="KC Alexander" userId="e9d9e20ae7ab3a17" providerId="LiveId" clId="{8B79AC40-07D4-4EEC-8C9C-3C1D0866DA40}" dt="2024-02-18T22:27:18.882" v="186" actId="14100"/>
          <ac:picMkLst>
            <pc:docMk/>
            <pc:sldMk cId="943682707" sldId="947"/>
            <ac:picMk id="3" creationId="{34C79824-F3D1-9583-B348-C290809400AC}"/>
          </ac:picMkLst>
        </pc:picChg>
      </pc:sldChg>
      <pc:sldChg chg="modSp mod">
        <pc:chgData name="KC Alexander" userId="e9d9e20ae7ab3a17" providerId="LiveId" clId="{8B79AC40-07D4-4EEC-8C9C-3C1D0866DA40}" dt="2024-02-18T22:27:46.515" v="188" actId="14100"/>
        <pc:sldMkLst>
          <pc:docMk/>
          <pc:sldMk cId="788593167" sldId="959"/>
        </pc:sldMkLst>
        <pc:picChg chg="mod">
          <ac:chgData name="KC Alexander" userId="e9d9e20ae7ab3a17" providerId="LiveId" clId="{8B79AC40-07D4-4EEC-8C9C-3C1D0866DA40}" dt="2024-02-18T22:27:46.515" v="188" actId="14100"/>
          <ac:picMkLst>
            <pc:docMk/>
            <pc:sldMk cId="788593167" sldId="959"/>
            <ac:picMk id="3" creationId="{0CE4B4A2-5CC6-119D-9B93-2861B8E82B24}"/>
          </ac:picMkLst>
        </pc:picChg>
      </pc:sldChg>
      <pc:sldChg chg="modSp mod">
        <pc:chgData name="KC Alexander" userId="e9d9e20ae7ab3a17" providerId="LiveId" clId="{8B79AC40-07D4-4EEC-8C9C-3C1D0866DA40}" dt="2024-02-18T22:28:07.446" v="190" actId="14100"/>
        <pc:sldMkLst>
          <pc:docMk/>
          <pc:sldMk cId="3435837775" sldId="964"/>
        </pc:sldMkLst>
        <pc:picChg chg="mod">
          <ac:chgData name="KC Alexander" userId="e9d9e20ae7ab3a17" providerId="LiveId" clId="{8B79AC40-07D4-4EEC-8C9C-3C1D0866DA40}" dt="2024-02-18T22:28:07.446" v="190" actId="14100"/>
          <ac:picMkLst>
            <pc:docMk/>
            <pc:sldMk cId="3435837775" sldId="964"/>
            <ac:picMk id="3" creationId="{B64868F4-B8D2-5E7D-6F10-3FE1BA30E3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432026" cy="3201523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Neck Fair Horticulture Exhibit and Competition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Neck, Haddam,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September 2-5,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4671">
            <a:extLst>
              <a:ext uri="{FF2B5EF4-FFF2-40B4-BE49-F238E27FC236}">
                <a16:creationId xmlns:a16="http://schemas.microsoft.com/office/drawing/2014/main" id="{0BB5F046-650C-3265-C703-BDD8B094F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9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4647">
            <a:extLst>
              <a:ext uri="{FF2B5EF4-FFF2-40B4-BE49-F238E27FC236}">
                <a16:creationId xmlns:a16="http://schemas.microsoft.com/office/drawing/2014/main" id="{A557C5BD-EE40-178E-1066-F8482AF1C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4655">
            <a:extLst>
              <a:ext uri="{FF2B5EF4-FFF2-40B4-BE49-F238E27FC236}">
                <a16:creationId xmlns:a16="http://schemas.microsoft.com/office/drawing/2014/main" id="{C517E0AD-077F-EDF2-7297-C2625B60BF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4652">
            <a:extLst>
              <a:ext uri="{FF2B5EF4-FFF2-40B4-BE49-F238E27FC236}">
                <a16:creationId xmlns:a16="http://schemas.microsoft.com/office/drawing/2014/main" id="{BD3537C1-3260-B69F-33E1-04D76D9E04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0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4651">
            <a:extLst>
              <a:ext uri="{FF2B5EF4-FFF2-40B4-BE49-F238E27FC236}">
                <a16:creationId xmlns:a16="http://schemas.microsoft.com/office/drawing/2014/main" id="{5EF82378-8E16-CC1D-B439-395BE643B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4672">
            <a:extLst>
              <a:ext uri="{FF2B5EF4-FFF2-40B4-BE49-F238E27FC236}">
                <a16:creationId xmlns:a16="http://schemas.microsoft.com/office/drawing/2014/main" id="{A0D513E7-7A39-B288-B263-6C6B7CF6E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7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4657">
            <a:extLst>
              <a:ext uri="{FF2B5EF4-FFF2-40B4-BE49-F238E27FC236}">
                <a16:creationId xmlns:a16="http://schemas.microsoft.com/office/drawing/2014/main" id="{FE29469E-41A3-9EAC-DAB7-325BA8FE4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510" y="859606"/>
            <a:ext cx="6876845" cy="51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3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4673">
            <a:extLst>
              <a:ext uri="{FF2B5EF4-FFF2-40B4-BE49-F238E27FC236}">
                <a16:creationId xmlns:a16="http://schemas.microsoft.com/office/drawing/2014/main" id="{34C79824-F3D1-9583-B348-C29080940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9559" y="875173"/>
            <a:ext cx="6837518" cy="51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4675">
            <a:extLst>
              <a:ext uri="{FF2B5EF4-FFF2-40B4-BE49-F238E27FC236}">
                <a16:creationId xmlns:a16="http://schemas.microsoft.com/office/drawing/2014/main" id="{25ED9D4C-163A-2DB1-0344-08FE10014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4654">
            <a:extLst>
              <a:ext uri="{FF2B5EF4-FFF2-40B4-BE49-F238E27FC236}">
                <a16:creationId xmlns:a16="http://schemas.microsoft.com/office/drawing/2014/main" id="{1527935A-F0B5-F0DD-F52C-368932AF4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4666">
            <a:extLst>
              <a:ext uri="{FF2B5EF4-FFF2-40B4-BE49-F238E27FC236}">
                <a16:creationId xmlns:a16="http://schemas.microsoft.com/office/drawing/2014/main" id="{DB52EE47-E6FB-7FAA-3DEE-B01C396C81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4670">
            <a:extLst>
              <a:ext uri="{FF2B5EF4-FFF2-40B4-BE49-F238E27FC236}">
                <a16:creationId xmlns:a16="http://schemas.microsoft.com/office/drawing/2014/main" id="{280CAF74-03F8-EE9C-2EA8-99591E700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6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4678">
            <a:extLst>
              <a:ext uri="{FF2B5EF4-FFF2-40B4-BE49-F238E27FC236}">
                <a16:creationId xmlns:a16="http://schemas.microsoft.com/office/drawing/2014/main" id="{8B1DD53A-46BE-7F6E-8E4F-34933CE1F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3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4679">
            <a:extLst>
              <a:ext uri="{FF2B5EF4-FFF2-40B4-BE49-F238E27FC236}">
                <a16:creationId xmlns:a16="http://schemas.microsoft.com/office/drawing/2014/main" id="{DB544025-E297-EB82-B76C-49DACF7D9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4682">
            <a:extLst>
              <a:ext uri="{FF2B5EF4-FFF2-40B4-BE49-F238E27FC236}">
                <a16:creationId xmlns:a16="http://schemas.microsoft.com/office/drawing/2014/main" id="{1FA62935-0B41-7F3B-4EC1-D8008D052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6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4683">
            <a:extLst>
              <a:ext uri="{FF2B5EF4-FFF2-40B4-BE49-F238E27FC236}">
                <a16:creationId xmlns:a16="http://schemas.microsoft.com/office/drawing/2014/main" id="{73C4AB2D-3D11-7D43-A83B-D7D3D1136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B IMG_4677">
            <a:extLst>
              <a:ext uri="{FF2B5EF4-FFF2-40B4-BE49-F238E27FC236}">
                <a16:creationId xmlns:a16="http://schemas.microsoft.com/office/drawing/2014/main" id="{4A514E3B-E45B-39A9-16A5-DFCBFFAE0F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37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4684">
            <a:extLst>
              <a:ext uri="{FF2B5EF4-FFF2-40B4-BE49-F238E27FC236}">
                <a16:creationId xmlns:a16="http://schemas.microsoft.com/office/drawing/2014/main" id="{6899F5D7-20B9-46B0-2AF3-A8ED974BD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0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4693">
            <a:extLst>
              <a:ext uri="{FF2B5EF4-FFF2-40B4-BE49-F238E27FC236}">
                <a16:creationId xmlns:a16="http://schemas.microsoft.com/office/drawing/2014/main" id="{9666D9DD-1E5D-D144-2F5C-0DD3996CEB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50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4694">
            <a:extLst>
              <a:ext uri="{FF2B5EF4-FFF2-40B4-BE49-F238E27FC236}">
                <a16:creationId xmlns:a16="http://schemas.microsoft.com/office/drawing/2014/main" id="{300881E8-E990-966B-30EF-6BB6B00C78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57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4692">
            <a:extLst>
              <a:ext uri="{FF2B5EF4-FFF2-40B4-BE49-F238E27FC236}">
                <a16:creationId xmlns:a16="http://schemas.microsoft.com/office/drawing/2014/main" id="{0CE4B4A2-5CC6-119D-9B93-2861B8E82B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0510" y="859606"/>
            <a:ext cx="6876845" cy="51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9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4667">
            <a:extLst>
              <a:ext uri="{FF2B5EF4-FFF2-40B4-BE49-F238E27FC236}">
                <a16:creationId xmlns:a16="http://schemas.microsoft.com/office/drawing/2014/main" id="{2D957C72-6FFF-4188-BF30-6FFBEE5EF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49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4696">
            <a:extLst>
              <a:ext uri="{FF2B5EF4-FFF2-40B4-BE49-F238E27FC236}">
                <a16:creationId xmlns:a16="http://schemas.microsoft.com/office/drawing/2014/main" id="{DF404BBB-9057-876B-DAA3-69F7F3F9B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44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4707">
            <a:extLst>
              <a:ext uri="{FF2B5EF4-FFF2-40B4-BE49-F238E27FC236}">
                <a16:creationId xmlns:a16="http://schemas.microsoft.com/office/drawing/2014/main" id="{E2292963-68C6-91F3-1462-53F1B8333A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47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4708">
            <a:extLst>
              <a:ext uri="{FF2B5EF4-FFF2-40B4-BE49-F238E27FC236}">
                <a16:creationId xmlns:a16="http://schemas.microsoft.com/office/drawing/2014/main" id="{6F04B7BE-3095-A1C1-F5FA-B68BF1E2B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3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4685">
            <a:extLst>
              <a:ext uri="{FF2B5EF4-FFF2-40B4-BE49-F238E27FC236}">
                <a16:creationId xmlns:a16="http://schemas.microsoft.com/office/drawing/2014/main" id="{E7578A3A-B5FA-A400-520B-E21530069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17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4688">
            <a:extLst>
              <a:ext uri="{FF2B5EF4-FFF2-40B4-BE49-F238E27FC236}">
                <a16:creationId xmlns:a16="http://schemas.microsoft.com/office/drawing/2014/main" id="{B64868F4-B8D2-5E7D-6F10-3FE1BA30E3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179" y="887360"/>
            <a:ext cx="6830143" cy="51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4664">
            <a:extLst>
              <a:ext uri="{FF2B5EF4-FFF2-40B4-BE49-F238E27FC236}">
                <a16:creationId xmlns:a16="http://schemas.microsoft.com/office/drawing/2014/main" id="{BDF2D321-2A8E-4BAC-DF26-897D1D5D0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4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4662">
            <a:extLst>
              <a:ext uri="{FF2B5EF4-FFF2-40B4-BE49-F238E27FC236}">
                <a16:creationId xmlns:a16="http://schemas.microsoft.com/office/drawing/2014/main" id="{50262925-0878-303C-A033-AB229BC00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4668">
            <a:extLst>
              <a:ext uri="{FF2B5EF4-FFF2-40B4-BE49-F238E27FC236}">
                <a16:creationId xmlns:a16="http://schemas.microsoft.com/office/drawing/2014/main" id="{408648F0-1D2E-9E5D-2647-34ABCA539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0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4649">
            <a:extLst>
              <a:ext uri="{FF2B5EF4-FFF2-40B4-BE49-F238E27FC236}">
                <a16:creationId xmlns:a16="http://schemas.microsoft.com/office/drawing/2014/main" id="{EEB653A6-1A2B-9B5E-3356-63D463AC8C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6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4650">
            <a:extLst>
              <a:ext uri="{FF2B5EF4-FFF2-40B4-BE49-F238E27FC236}">
                <a16:creationId xmlns:a16="http://schemas.microsoft.com/office/drawing/2014/main" id="{EA179018-083A-CC8F-DACD-2769DE47B7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4642">
            <a:extLst>
              <a:ext uri="{FF2B5EF4-FFF2-40B4-BE49-F238E27FC236}">
                <a16:creationId xmlns:a16="http://schemas.microsoft.com/office/drawing/2014/main" id="{2805AF77-4AC5-01A5-6418-51A7B380C6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5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</Words>
  <Application>Microsoft Office PowerPoint</Application>
  <PresentationFormat>Widescreen</PresentationFormat>
  <Paragraphs>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23</cp:revision>
  <dcterms:created xsi:type="dcterms:W3CDTF">2024-02-03T22:21:35Z</dcterms:created>
  <dcterms:modified xsi:type="dcterms:W3CDTF">2024-02-19T22:08:47Z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2449396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