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65" r:id="rId3"/>
    <p:sldId id="766" r:id="rId4"/>
    <p:sldId id="767" r:id="rId5"/>
    <p:sldId id="768" r:id="rId6"/>
    <p:sldId id="769" r:id="rId7"/>
    <p:sldId id="770" r:id="rId8"/>
    <p:sldId id="771" r:id="rId9"/>
    <p:sldId id="772" r:id="rId10"/>
    <p:sldId id="773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83" r:id="rId21"/>
    <p:sldId id="784" r:id="rId22"/>
    <p:sldId id="785" r:id="rId23"/>
    <p:sldId id="786" r:id="rId24"/>
    <p:sldId id="787" r:id="rId25"/>
    <p:sldId id="788" r:id="rId26"/>
    <p:sldId id="789" r:id="rId27"/>
    <p:sldId id="790" r:id="rId28"/>
    <p:sldId id="791" r:id="rId29"/>
    <p:sldId id="792" r:id="rId30"/>
    <p:sldId id="793" r:id="rId31"/>
    <p:sldId id="794" r:id="rId32"/>
    <p:sldId id="795" r:id="rId33"/>
    <p:sldId id="796" r:id="rId34"/>
    <p:sldId id="797" r:id="rId35"/>
    <p:sldId id="798" r:id="rId36"/>
    <p:sldId id="799" r:id="rId37"/>
    <p:sldId id="800" r:id="rId38"/>
    <p:sldId id="801" r:id="rId39"/>
    <p:sldId id="802" r:id="rId40"/>
    <p:sldId id="803" r:id="rId41"/>
    <p:sldId id="804" r:id="rId42"/>
    <p:sldId id="805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4BE5C-C34C-4DB0-9E2B-8C0D8F7C81DD}" v="1" dt="2024-02-04T21:36:36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31B4BE5C-C34C-4DB0-9E2B-8C0D8F7C81DD}"/>
    <pc:docChg chg="modSld">
      <pc:chgData name="KC Alexander" userId="e9d9e20ae7ab3a17" providerId="LiveId" clId="{31B4BE5C-C34C-4DB0-9E2B-8C0D8F7C81DD}" dt="2024-02-04T21:37:41.878" v="19" actId="1076"/>
      <pc:docMkLst>
        <pc:docMk/>
      </pc:docMkLst>
      <pc:sldChg chg="modSp mod">
        <pc:chgData name="KC Alexander" userId="e9d9e20ae7ab3a17" providerId="LiveId" clId="{31B4BE5C-C34C-4DB0-9E2B-8C0D8F7C81DD}" dt="2024-02-04T21:35:41.242" v="11" actId="20577"/>
        <pc:sldMkLst>
          <pc:docMk/>
          <pc:sldMk cId="1504712754" sldId="256"/>
        </pc:sldMkLst>
        <pc:spChg chg="mod">
          <ac:chgData name="KC Alexander" userId="e9d9e20ae7ab3a17" providerId="LiveId" clId="{31B4BE5C-C34C-4DB0-9E2B-8C0D8F7C81DD}" dt="2024-02-04T21:35:41.242" v="11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31B4BE5C-C34C-4DB0-9E2B-8C0D8F7C81DD}" dt="2024-02-04T21:37:41.878" v="19" actId="1076"/>
        <pc:sldMkLst>
          <pc:docMk/>
          <pc:sldMk cId="172167069" sldId="794"/>
        </pc:sldMkLst>
        <pc:picChg chg="mod">
          <ac:chgData name="KC Alexander" userId="e9d9e20ae7ab3a17" providerId="LiveId" clId="{31B4BE5C-C34C-4DB0-9E2B-8C0D8F7C81DD}" dt="2024-02-04T21:37:41.878" v="19" actId="1076"/>
          <ac:picMkLst>
            <pc:docMk/>
            <pc:sldMk cId="172167069" sldId="794"/>
            <ac:picMk id="3" creationId="{8F3EDFD7-EA4B-29E0-76FB-324EE1B862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8" y="141445"/>
            <a:ext cx="10384831" cy="328755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Farmer’s Market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August 28,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B IMG_7781">
            <a:extLst>
              <a:ext uri="{FF2B5EF4-FFF2-40B4-BE49-F238E27FC236}">
                <a16:creationId xmlns:a16="http://schemas.microsoft.com/office/drawing/2014/main" id="{412F416A-7483-E7D7-BDF2-E9CD305E16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C IMG_7791">
            <a:extLst>
              <a:ext uri="{FF2B5EF4-FFF2-40B4-BE49-F238E27FC236}">
                <a16:creationId xmlns:a16="http://schemas.microsoft.com/office/drawing/2014/main" id="{E2EA530E-5A9C-2C06-6179-9941341BD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4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7738">
            <a:extLst>
              <a:ext uri="{FF2B5EF4-FFF2-40B4-BE49-F238E27FC236}">
                <a16:creationId xmlns:a16="http://schemas.microsoft.com/office/drawing/2014/main" id="{BB92F6ED-8434-179F-22D9-3D413589E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7746">
            <a:extLst>
              <a:ext uri="{FF2B5EF4-FFF2-40B4-BE49-F238E27FC236}">
                <a16:creationId xmlns:a16="http://schemas.microsoft.com/office/drawing/2014/main" id="{C1A03FD5-DFE5-86C1-D8DC-994813FCE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7748">
            <a:extLst>
              <a:ext uri="{FF2B5EF4-FFF2-40B4-BE49-F238E27FC236}">
                <a16:creationId xmlns:a16="http://schemas.microsoft.com/office/drawing/2014/main" id="{C23F5D36-5EBE-0269-0E5D-48B5294C2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7740">
            <a:extLst>
              <a:ext uri="{FF2B5EF4-FFF2-40B4-BE49-F238E27FC236}">
                <a16:creationId xmlns:a16="http://schemas.microsoft.com/office/drawing/2014/main" id="{E30756C5-C13C-23DB-C0A1-C208663B8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8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A IMG_7805">
            <a:extLst>
              <a:ext uri="{FF2B5EF4-FFF2-40B4-BE49-F238E27FC236}">
                <a16:creationId xmlns:a16="http://schemas.microsoft.com/office/drawing/2014/main" id="{013E0BC3-D8C3-F3FF-44B6-F455125AC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8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B IMG_7798">
            <a:extLst>
              <a:ext uri="{FF2B5EF4-FFF2-40B4-BE49-F238E27FC236}">
                <a16:creationId xmlns:a16="http://schemas.microsoft.com/office/drawing/2014/main" id="{F37BD5E5-B5CA-B698-3073-911B9C64B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C IMG_7803">
            <a:extLst>
              <a:ext uri="{FF2B5EF4-FFF2-40B4-BE49-F238E27FC236}">
                <a16:creationId xmlns:a16="http://schemas.microsoft.com/office/drawing/2014/main" id="{20F7CCB5-9146-0391-BE5D-B2575F225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D IMG_7799">
            <a:extLst>
              <a:ext uri="{FF2B5EF4-FFF2-40B4-BE49-F238E27FC236}">
                <a16:creationId xmlns:a16="http://schemas.microsoft.com/office/drawing/2014/main" id="{0A90620E-93E0-20DF-450A-CC45CE75B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7752">
            <a:extLst>
              <a:ext uri="{FF2B5EF4-FFF2-40B4-BE49-F238E27FC236}">
                <a16:creationId xmlns:a16="http://schemas.microsoft.com/office/drawing/2014/main" id="{51BEC1DB-2F9A-6C78-D355-30868EAC6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7747">
            <a:extLst>
              <a:ext uri="{FF2B5EF4-FFF2-40B4-BE49-F238E27FC236}">
                <a16:creationId xmlns:a16="http://schemas.microsoft.com/office/drawing/2014/main" id="{5D28054D-11C0-B764-E3DA-6E256486E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7755">
            <a:extLst>
              <a:ext uri="{FF2B5EF4-FFF2-40B4-BE49-F238E27FC236}">
                <a16:creationId xmlns:a16="http://schemas.microsoft.com/office/drawing/2014/main" id="{6C6CDEC3-96E4-41E9-4557-771CA4066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7760">
            <a:extLst>
              <a:ext uri="{FF2B5EF4-FFF2-40B4-BE49-F238E27FC236}">
                <a16:creationId xmlns:a16="http://schemas.microsoft.com/office/drawing/2014/main" id="{2F6B53F5-58FF-D27F-C040-5B4EA93CE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A IMG_7829 CROPPED">
            <a:extLst>
              <a:ext uri="{FF2B5EF4-FFF2-40B4-BE49-F238E27FC236}">
                <a16:creationId xmlns:a16="http://schemas.microsoft.com/office/drawing/2014/main" id="{55A96336-FCA2-3C42-4366-720A7BD74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0"/>
            <a:ext cx="1023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7759">
            <a:extLst>
              <a:ext uri="{FF2B5EF4-FFF2-40B4-BE49-F238E27FC236}">
                <a16:creationId xmlns:a16="http://schemas.microsoft.com/office/drawing/2014/main" id="{D494CFC5-8FB8-BC8F-7D4B-3CC958AC2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B IMG_7811">
            <a:extLst>
              <a:ext uri="{FF2B5EF4-FFF2-40B4-BE49-F238E27FC236}">
                <a16:creationId xmlns:a16="http://schemas.microsoft.com/office/drawing/2014/main" id="{D508534E-78EE-3792-D35E-7E7CDA125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9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C IMG_7829">
            <a:extLst>
              <a:ext uri="{FF2B5EF4-FFF2-40B4-BE49-F238E27FC236}">
                <a16:creationId xmlns:a16="http://schemas.microsoft.com/office/drawing/2014/main" id="{EAB63F63-58EA-C9B2-CCA2-F5B5CB2C9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8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7739">
            <a:extLst>
              <a:ext uri="{FF2B5EF4-FFF2-40B4-BE49-F238E27FC236}">
                <a16:creationId xmlns:a16="http://schemas.microsoft.com/office/drawing/2014/main" id="{C0FE15E7-5365-FE9D-8BF9-F9267F2BD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1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7762">
            <a:extLst>
              <a:ext uri="{FF2B5EF4-FFF2-40B4-BE49-F238E27FC236}">
                <a16:creationId xmlns:a16="http://schemas.microsoft.com/office/drawing/2014/main" id="{17251DA4-0C5A-3879-D684-1B7365949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7768">
            <a:extLst>
              <a:ext uri="{FF2B5EF4-FFF2-40B4-BE49-F238E27FC236}">
                <a16:creationId xmlns:a16="http://schemas.microsoft.com/office/drawing/2014/main" id="{54B10999-0742-7A5F-AAD2-C1FA96788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3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7731">
            <a:extLst>
              <a:ext uri="{FF2B5EF4-FFF2-40B4-BE49-F238E27FC236}">
                <a16:creationId xmlns:a16="http://schemas.microsoft.com/office/drawing/2014/main" id="{81CAA173-4ABD-B669-7172-99AC6E0E8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82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7765">
            <a:extLst>
              <a:ext uri="{FF2B5EF4-FFF2-40B4-BE49-F238E27FC236}">
                <a16:creationId xmlns:a16="http://schemas.microsoft.com/office/drawing/2014/main" id="{3EF34AB6-60C0-01E4-228F-5C9D2C091E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39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20200828_180813942_HDR">
            <a:extLst>
              <a:ext uri="{FF2B5EF4-FFF2-40B4-BE49-F238E27FC236}">
                <a16:creationId xmlns:a16="http://schemas.microsoft.com/office/drawing/2014/main" id="{8F3EDFD7-EA4B-29E0-76FB-324EE1B86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784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7822">
            <a:extLst>
              <a:ext uri="{FF2B5EF4-FFF2-40B4-BE49-F238E27FC236}">
                <a16:creationId xmlns:a16="http://schemas.microsoft.com/office/drawing/2014/main" id="{C6585DD1-BEE8-98BB-BEEC-97117AFB2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4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7825">
            <a:extLst>
              <a:ext uri="{FF2B5EF4-FFF2-40B4-BE49-F238E27FC236}">
                <a16:creationId xmlns:a16="http://schemas.microsoft.com/office/drawing/2014/main" id="{A3B4F502-7C23-CCFA-421F-3592F1A98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0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749">
            <a:extLst>
              <a:ext uri="{FF2B5EF4-FFF2-40B4-BE49-F238E27FC236}">
                <a16:creationId xmlns:a16="http://schemas.microsoft.com/office/drawing/2014/main" id="{16B4107B-EC2E-93C2-4AB0-AD86FF15A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1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756">
            <a:extLst>
              <a:ext uri="{FF2B5EF4-FFF2-40B4-BE49-F238E27FC236}">
                <a16:creationId xmlns:a16="http://schemas.microsoft.com/office/drawing/2014/main" id="{4728F7DB-4A2C-15D2-9C45-DB06D3D45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6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763">
            <a:extLst>
              <a:ext uri="{FF2B5EF4-FFF2-40B4-BE49-F238E27FC236}">
                <a16:creationId xmlns:a16="http://schemas.microsoft.com/office/drawing/2014/main" id="{EB96D19A-8061-AE74-93E1-C9301E132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9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767">
            <a:extLst>
              <a:ext uri="{FF2B5EF4-FFF2-40B4-BE49-F238E27FC236}">
                <a16:creationId xmlns:a16="http://schemas.microsoft.com/office/drawing/2014/main" id="{EC2F747A-4FE2-03F1-94EA-1A9F13B5C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9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797">
            <a:extLst>
              <a:ext uri="{FF2B5EF4-FFF2-40B4-BE49-F238E27FC236}">
                <a16:creationId xmlns:a16="http://schemas.microsoft.com/office/drawing/2014/main" id="{61940475-301D-6A1F-3711-C9BCDB4A7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807">
            <a:extLst>
              <a:ext uri="{FF2B5EF4-FFF2-40B4-BE49-F238E27FC236}">
                <a16:creationId xmlns:a16="http://schemas.microsoft.com/office/drawing/2014/main" id="{172E903B-9EB9-0A3A-E7EB-CD3111AB4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7736">
            <a:extLst>
              <a:ext uri="{FF2B5EF4-FFF2-40B4-BE49-F238E27FC236}">
                <a16:creationId xmlns:a16="http://schemas.microsoft.com/office/drawing/2014/main" id="{9D04949B-E371-13A0-9A67-E3576D45B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7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819">
            <a:extLst>
              <a:ext uri="{FF2B5EF4-FFF2-40B4-BE49-F238E27FC236}">
                <a16:creationId xmlns:a16="http://schemas.microsoft.com/office/drawing/2014/main" id="{61C2A63D-14DB-4FC8-0265-8785C7844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824">
            <a:extLst>
              <a:ext uri="{FF2B5EF4-FFF2-40B4-BE49-F238E27FC236}">
                <a16:creationId xmlns:a16="http://schemas.microsoft.com/office/drawing/2014/main" id="{47783529-1CF4-B37C-2445-9924F17F7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00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826">
            <a:extLst>
              <a:ext uri="{FF2B5EF4-FFF2-40B4-BE49-F238E27FC236}">
                <a16:creationId xmlns:a16="http://schemas.microsoft.com/office/drawing/2014/main" id="{A4FB34B1-6B47-999B-8B9C-5D896B7D1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7737">
            <a:extLst>
              <a:ext uri="{FF2B5EF4-FFF2-40B4-BE49-F238E27FC236}">
                <a16:creationId xmlns:a16="http://schemas.microsoft.com/office/drawing/2014/main" id="{E6F6BE6C-9355-A84C-025B-F2B053CD0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4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7733">
            <a:extLst>
              <a:ext uri="{FF2B5EF4-FFF2-40B4-BE49-F238E27FC236}">
                <a16:creationId xmlns:a16="http://schemas.microsoft.com/office/drawing/2014/main" id="{C4F7D362-3791-88B2-8EAD-C7851F608B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7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7742">
            <a:extLst>
              <a:ext uri="{FF2B5EF4-FFF2-40B4-BE49-F238E27FC236}">
                <a16:creationId xmlns:a16="http://schemas.microsoft.com/office/drawing/2014/main" id="{BBFD9962-6C7A-EB0D-9A9C-CE02CF5E9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7743">
            <a:extLst>
              <a:ext uri="{FF2B5EF4-FFF2-40B4-BE49-F238E27FC236}">
                <a16:creationId xmlns:a16="http://schemas.microsoft.com/office/drawing/2014/main" id="{C43043B3-0900-54E4-6658-B7EF2ADE6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7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A IMG_7777">
            <a:extLst>
              <a:ext uri="{FF2B5EF4-FFF2-40B4-BE49-F238E27FC236}">
                <a16:creationId xmlns:a16="http://schemas.microsoft.com/office/drawing/2014/main" id="{D84CD9DE-7477-1765-33E4-241F0DAF3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9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Widescreen</PresentationFormat>
  <Paragraphs>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17</cp:revision>
  <dcterms:created xsi:type="dcterms:W3CDTF">2024-02-03T22:21:35Z</dcterms:created>
  <dcterms:modified xsi:type="dcterms:W3CDTF">2024-02-04T21:37:46Z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3392930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