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21" r:id="rId3"/>
    <p:sldId id="622" r:id="rId4"/>
    <p:sldId id="623" r:id="rId5"/>
    <p:sldId id="624" r:id="rId6"/>
    <p:sldId id="625" r:id="rId7"/>
    <p:sldId id="626" r:id="rId8"/>
    <p:sldId id="627" r:id="rId9"/>
    <p:sldId id="628" r:id="rId10"/>
    <p:sldId id="629" r:id="rId11"/>
    <p:sldId id="630" r:id="rId12"/>
    <p:sldId id="631" r:id="rId13"/>
    <p:sldId id="632" r:id="rId14"/>
    <p:sldId id="633" r:id="rId15"/>
    <p:sldId id="634" r:id="rId16"/>
    <p:sldId id="635" r:id="rId17"/>
    <p:sldId id="636" r:id="rId18"/>
    <p:sldId id="637" r:id="rId19"/>
    <p:sldId id="638" r:id="rId20"/>
    <p:sldId id="639" r:id="rId21"/>
    <p:sldId id="640" r:id="rId22"/>
    <p:sldId id="641" r:id="rId23"/>
    <p:sldId id="642" r:id="rId24"/>
    <p:sldId id="643" r:id="rId25"/>
    <p:sldId id="644" r:id="rId26"/>
    <p:sldId id="645" r:id="rId27"/>
    <p:sldId id="646" r:id="rId28"/>
    <p:sldId id="647" r:id="rId29"/>
    <p:sldId id="648" r:id="rId30"/>
    <p:sldId id="649" r:id="rId31"/>
    <p:sldId id="650" r:id="rId32"/>
    <p:sldId id="651" r:id="rId33"/>
    <p:sldId id="652" r:id="rId3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44502D-DFCD-417A-90F2-73DEC3BD0873}" v="1" dt="2024-02-19T19:44:44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8944502D-DFCD-417A-90F2-73DEC3BD0873}"/>
    <pc:docChg chg="modSld">
      <pc:chgData name="KC Alexander" userId="e9d9e20ae7ab3a17" providerId="LiveId" clId="{8944502D-DFCD-417A-90F2-73DEC3BD0873}" dt="2024-02-19T19:46:43.580" v="121" actId="14100"/>
      <pc:docMkLst>
        <pc:docMk/>
      </pc:docMkLst>
      <pc:sldChg chg="modSp mod">
        <pc:chgData name="KC Alexander" userId="e9d9e20ae7ab3a17" providerId="LiveId" clId="{8944502D-DFCD-417A-90F2-73DEC3BD0873}" dt="2024-02-19T19:43:49.340" v="108" actId="20577"/>
        <pc:sldMkLst>
          <pc:docMk/>
          <pc:sldMk cId="1504712754" sldId="256"/>
        </pc:sldMkLst>
        <pc:spChg chg="mod">
          <ac:chgData name="KC Alexander" userId="e9d9e20ae7ab3a17" providerId="LiveId" clId="{8944502D-DFCD-417A-90F2-73DEC3BD0873}" dt="2024-02-19T19:43:49.340" v="108" actId="20577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8944502D-DFCD-417A-90F2-73DEC3BD0873}" dt="2024-02-19T19:45:08.337" v="110" actId="14100"/>
        <pc:sldMkLst>
          <pc:docMk/>
          <pc:sldMk cId="1951809855" sldId="624"/>
        </pc:sldMkLst>
        <pc:picChg chg="mod">
          <ac:chgData name="KC Alexander" userId="e9d9e20ae7ab3a17" providerId="LiveId" clId="{8944502D-DFCD-417A-90F2-73DEC3BD0873}" dt="2024-02-19T19:45:08.337" v="110" actId="14100"/>
          <ac:picMkLst>
            <pc:docMk/>
            <pc:sldMk cId="1951809855" sldId="624"/>
            <ac:picMk id="3" creationId="{5BDF4F6D-D592-773C-DA59-0B3A6BA249FB}"/>
          </ac:picMkLst>
        </pc:picChg>
      </pc:sldChg>
      <pc:sldChg chg="modSp mod">
        <pc:chgData name="KC Alexander" userId="e9d9e20ae7ab3a17" providerId="LiveId" clId="{8944502D-DFCD-417A-90F2-73DEC3BD0873}" dt="2024-02-19T19:45:29.254" v="113" actId="14100"/>
        <pc:sldMkLst>
          <pc:docMk/>
          <pc:sldMk cId="458177283" sldId="632"/>
        </pc:sldMkLst>
        <pc:picChg chg="mod">
          <ac:chgData name="KC Alexander" userId="e9d9e20ae7ab3a17" providerId="LiveId" clId="{8944502D-DFCD-417A-90F2-73DEC3BD0873}" dt="2024-02-19T19:45:29.254" v="113" actId="14100"/>
          <ac:picMkLst>
            <pc:docMk/>
            <pc:sldMk cId="458177283" sldId="632"/>
            <ac:picMk id="3" creationId="{6C5FA31E-3CFC-2F62-EA8A-3E373C3FC0D7}"/>
          </ac:picMkLst>
        </pc:picChg>
      </pc:sldChg>
      <pc:sldChg chg="modSp mod">
        <pc:chgData name="KC Alexander" userId="e9d9e20ae7ab3a17" providerId="LiveId" clId="{8944502D-DFCD-417A-90F2-73DEC3BD0873}" dt="2024-02-19T19:45:46.217" v="115" actId="14100"/>
        <pc:sldMkLst>
          <pc:docMk/>
          <pc:sldMk cId="2881820488" sldId="635"/>
        </pc:sldMkLst>
        <pc:picChg chg="mod">
          <ac:chgData name="KC Alexander" userId="e9d9e20ae7ab3a17" providerId="LiveId" clId="{8944502D-DFCD-417A-90F2-73DEC3BD0873}" dt="2024-02-19T19:45:46.217" v="115" actId="14100"/>
          <ac:picMkLst>
            <pc:docMk/>
            <pc:sldMk cId="2881820488" sldId="635"/>
            <ac:picMk id="3" creationId="{E8D64854-950F-DADA-5AD1-A3195A14CB81}"/>
          </ac:picMkLst>
        </pc:picChg>
      </pc:sldChg>
      <pc:sldChg chg="modSp mod">
        <pc:chgData name="KC Alexander" userId="e9d9e20ae7ab3a17" providerId="LiveId" clId="{8944502D-DFCD-417A-90F2-73DEC3BD0873}" dt="2024-02-19T19:46:05.312" v="117" actId="14100"/>
        <pc:sldMkLst>
          <pc:docMk/>
          <pc:sldMk cId="3287961370" sldId="642"/>
        </pc:sldMkLst>
        <pc:picChg chg="mod">
          <ac:chgData name="KC Alexander" userId="e9d9e20ae7ab3a17" providerId="LiveId" clId="{8944502D-DFCD-417A-90F2-73DEC3BD0873}" dt="2024-02-19T19:46:05.312" v="117" actId="14100"/>
          <ac:picMkLst>
            <pc:docMk/>
            <pc:sldMk cId="3287961370" sldId="642"/>
            <ac:picMk id="3" creationId="{43EE0032-FD29-2916-84DE-9352E9AD4F54}"/>
          </ac:picMkLst>
        </pc:picChg>
      </pc:sldChg>
      <pc:sldChg chg="modSp mod">
        <pc:chgData name="KC Alexander" userId="e9d9e20ae7ab3a17" providerId="LiveId" clId="{8944502D-DFCD-417A-90F2-73DEC3BD0873}" dt="2024-02-19T19:46:24.127" v="119" actId="14100"/>
        <pc:sldMkLst>
          <pc:docMk/>
          <pc:sldMk cId="1069871716" sldId="650"/>
        </pc:sldMkLst>
        <pc:picChg chg="mod">
          <ac:chgData name="KC Alexander" userId="e9d9e20ae7ab3a17" providerId="LiveId" clId="{8944502D-DFCD-417A-90F2-73DEC3BD0873}" dt="2024-02-19T19:46:24.127" v="119" actId="14100"/>
          <ac:picMkLst>
            <pc:docMk/>
            <pc:sldMk cId="1069871716" sldId="650"/>
            <ac:picMk id="3" creationId="{187378C0-D3B8-9835-EFF7-7D54C57A3435}"/>
          </ac:picMkLst>
        </pc:picChg>
      </pc:sldChg>
      <pc:sldChg chg="modSp mod">
        <pc:chgData name="KC Alexander" userId="e9d9e20ae7ab3a17" providerId="LiveId" clId="{8944502D-DFCD-417A-90F2-73DEC3BD0873}" dt="2024-02-19T19:46:43.580" v="121" actId="14100"/>
        <pc:sldMkLst>
          <pc:docMk/>
          <pc:sldMk cId="4030074753" sldId="652"/>
        </pc:sldMkLst>
        <pc:picChg chg="mod">
          <ac:chgData name="KC Alexander" userId="e9d9e20ae7ab3a17" providerId="LiveId" clId="{8944502D-DFCD-417A-90F2-73DEC3BD0873}" dt="2024-02-19T19:46:43.580" v="121" actId="14100"/>
          <ac:picMkLst>
            <pc:docMk/>
            <pc:sldMk cId="4030074753" sldId="652"/>
            <ac:picMk id="3" creationId="{97B3A799-D1FC-212D-E8B0-AF02032F31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1533832" y="141445"/>
            <a:ext cx="9527458" cy="3408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Civic Gardening Day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All Around Haddam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May 10,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842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age7">
            <a:extLst>
              <a:ext uri="{FF2B5EF4-FFF2-40B4-BE49-F238E27FC236}">
                <a16:creationId xmlns:a16="http://schemas.microsoft.com/office/drawing/2014/main" id="{D24DFFF2-4FEA-39D5-D81C-C5BCAFC2F1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3"/>
            <a:ext cx="12192000" cy="57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8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age6">
            <a:extLst>
              <a:ext uri="{FF2B5EF4-FFF2-40B4-BE49-F238E27FC236}">
                <a16:creationId xmlns:a16="http://schemas.microsoft.com/office/drawing/2014/main" id="{7408B767-8827-BC85-B758-FDC5D5781A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3"/>
            <a:ext cx="12192000" cy="57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2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age4">
            <a:extLst>
              <a:ext uri="{FF2B5EF4-FFF2-40B4-BE49-F238E27FC236}">
                <a16:creationId xmlns:a16="http://schemas.microsoft.com/office/drawing/2014/main" id="{4FCA493F-2006-681B-FA43-65DB633083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3"/>
            <a:ext cx="12192000" cy="57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61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0898">
            <a:extLst>
              <a:ext uri="{FF2B5EF4-FFF2-40B4-BE49-F238E27FC236}">
                <a16:creationId xmlns:a16="http://schemas.microsoft.com/office/drawing/2014/main" id="{6C5FA31E-3CFC-2F62-EA8A-3E373C3FC0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2707" y="856736"/>
            <a:ext cx="6853902" cy="51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7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6282">
            <a:extLst>
              <a:ext uri="{FF2B5EF4-FFF2-40B4-BE49-F238E27FC236}">
                <a16:creationId xmlns:a16="http://schemas.microsoft.com/office/drawing/2014/main" id="{714FBA1A-055A-D900-89E6-6076E9C726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04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6283">
            <a:extLst>
              <a:ext uri="{FF2B5EF4-FFF2-40B4-BE49-F238E27FC236}">
                <a16:creationId xmlns:a16="http://schemas.microsoft.com/office/drawing/2014/main" id="{7664E42A-0927-69C5-0EF6-682DAE25FA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5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0876">
            <a:extLst>
              <a:ext uri="{FF2B5EF4-FFF2-40B4-BE49-F238E27FC236}">
                <a16:creationId xmlns:a16="http://schemas.microsoft.com/office/drawing/2014/main" id="{E8D64854-950F-DADA-5AD1-A3195A14CB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3452" y="856328"/>
            <a:ext cx="6850625" cy="51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20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age5">
            <a:extLst>
              <a:ext uri="{FF2B5EF4-FFF2-40B4-BE49-F238E27FC236}">
                <a16:creationId xmlns:a16="http://schemas.microsoft.com/office/drawing/2014/main" id="{0BAD3C24-E31B-45A7-2895-F504DE34D1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3"/>
            <a:ext cx="12192000" cy="57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67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0906">
            <a:extLst>
              <a:ext uri="{FF2B5EF4-FFF2-40B4-BE49-F238E27FC236}">
                <a16:creationId xmlns:a16="http://schemas.microsoft.com/office/drawing/2014/main" id="{2576CA5A-1C82-E525-A2F8-A5D514578A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15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0196">
            <a:extLst>
              <a:ext uri="{FF2B5EF4-FFF2-40B4-BE49-F238E27FC236}">
                <a16:creationId xmlns:a16="http://schemas.microsoft.com/office/drawing/2014/main" id="{FF0DCD0A-5471-0D88-FC0D-3DB0AD5D1F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 image0 CROPPED">
            <a:extLst>
              <a:ext uri="{FF2B5EF4-FFF2-40B4-BE49-F238E27FC236}">
                <a16:creationId xmlns:a16="http://schemas.microsoft.com/office/drawing/2014/main" id="{9CB58C3F-0AFB-FAB4-773E-052AE68E12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38" y="0"/>
            <a:ext cx="8493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70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age9B">
            <a:extLst>
              <a:ext uri="{FF2B5EF4-FFF2-40B4-BE49-F238E27FC236}">
                <a16:creationId xmlns:a16="http://schemas.microsoft.com/office/drawing/2014/main" id="{BF109195-1279-67A8-A9AD-6B36833D3B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3"/>
            <a:ext cx="12192000" cy="57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79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age6B">
            <a:extLst>
              <a:ext uri="{FF2B5EF4-FFF2-40B4-BE49-F238E27FC236}">
                <a16:creationId xmlns:a16="http://schemas.microsoft.com/office/drawing/2014/main" id="{CF740E16-BDEA-CB33-F965-AB7C25E721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3"/>
            <a:ext cx="12192000" cy="57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28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age11">
            <a:extLst>
              <a:ext uri="{FF2B5EF4-FFF2-40B4-BE49-F238E27FC236}">
                <a16:creationId xmlns:a16="http://schemas.microsoft.com/office/drawing/2014/main" id="{272BF706-109A-F2B9-7B06-777B338FF4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3"/>
            <a:ext cx="12192000" cy="57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0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2154">
            <a:extLst>
              <a:ext uri="{FF2B5EF4-FFF2-40B4-BE49-F238E27FC236}">
                <a16:creationId xmlns:a16="http://schemas.microsoft.com/office/drawing/2014/main" id="{43EE0032-FD29-2916-84DE-9352E9AD4F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981" y="857967"/>
            <a:ext cx="6863736" cy="5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61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age1">
            <a:extLst>
              <a:ext uri="{FF2B5EF4-FFF2-40B4-BE49-F238E27FC236}">
                <a16:creationId xmlns:a16="http://schemas.microsoft.com/office/drawing/2014/main" id="{10A84197-8670-FE35-B49E-065354F527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3"/>
            <a:ext cx="12192000" cy="57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43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6689">
            <a:extLst>
              <a:ext uri="{FF2B5EF4-FFF2-40B4-BE49-F238E27FC236}">
                <a16:creationId xmlns:a16="http://schemas.microsoft.com/office/drawing/2014/main" id="{FD210113-5AA5-7BBC-531D-6C99CAAD16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25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6693">
            <a:extLst>
              <a:ext uri="{FF2B5EF4-FFF2-40B4-BE49-F238E27FC236}">
                <a16:creationId xmlns:a16="http://schemas.microsoft.com/office/drawing/2014/main" id="{B3B3731E-0C60-B5B3-CA70-F986438847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23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image10">
            <a:extLst>
              <a:ext uri="{FF2B5EF4-FFF2-40B4-BE49-F238E27FC236}">
                <a16:creationId xmlns:a16="http://schemas.microsoft.com/office/drawing/2014/main" id="{BB239F4F-5668-26E1-02BC-F4AEAC4649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3"/>
            <a:ext cx="12192000" cy="57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24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IMG_0193">
            <a:extLst>
              <a:ext uri="{FF2B5EF4-FFF2-40B4-BE49-F238E27FC236}">
                <a16:creationId xmlns:a16="http://schemas.microsoft.com/office/drawing/2014/main" id="{ADA38C26-1F2E-4605-EA91-C0508D4C30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47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 IMG_0195">
            <a:extLst>
              <a:ext uri="{FF2B5EF4-FFF2-40B4-BE49-F238E27FC236}">
                <a16:creationId xmlns:a16="http://schemas.microsoft.com/office/drawing/2014/main" id="{E6A37688-CDE6-6CEC-7D63-4876F00BF0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4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6254">
            <a:extLst>
              <a:ext uri="{FF2B5EF4-FFF2-40B4-BE49-F238E27FC236}">
                <a16:creationId xmlns:a16="http://schemas.microsoft.com/office/drawing/2014/main" id="{413E9F81-6AA6-187E-948D-E4FE127512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24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 IMG_6287">
            <a:extLst>
              <a:ext uri="{FF2B5EF4-FFF2-40B4-BE49-F238E27FC236}">
                <a16:creationId xmlns:a16="http://schemas.microsoft.com/office/drawing/2014/main" id="{835C1BA9-ABB9-663D-CDB7-4D0A94B116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97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 IMG_6286">
            <a:extLst>
              <a:ext uri="{FF2B5EF4-FFF2-40B4-BE49-F238E27FC236}">
                <a16:creationId xmlns:a16="http://schemas.microsoft.com/office/drawing/2014/main" id="{187378C0-D3B8-9835-EFF7-7D54C57A34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691" y="1503353"/>
            <a:ext cx="6872478" cy="38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71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 IMG_6285">
            <a:extLst>
              <a:ext uri="{FF2B5EF4-FFF2-40B4-BE49-F238E27FC236}">
                <a16:creationId xmlns:a16="http://schemas.microsoft.com/office/drawing/2014/main" id="{488AC199-13BC-E09B-7826-7F5D337985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98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 IMG_6284">
            <a:extLst>
              <a:ext uri="{FF2B5EF4-FFF2-40B4-BE49-F238E27FC236}">
                <a16:creationId xmlns:a16="http://schemas.microsoft.com/office/drawing/2014/main" id="{97B3A799-D1FC-212D-E8B0-AF02032F31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7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2 IMG_6260">
            <a:extLst>
              <a:ext uri="{FF2B5EF4-FFF2-40B4-BE49-F238E27FC236}">
                <a16:creationId xmlns:a16="http://schemas.microsoft.com/office/drawing/2014/main" id="{F8F1BA5B-9721-EB7C-7755-6768E17A88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1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3 IMG_6261">
            <a:extLst>
              <a:ext uri="{FF2B5EF4-FFF2-40B4-BE49-F238E27FC236}">
                <a16:creationId xmlns:a16="http://schemas.microsoft.com/office/drawing/2014/main" id="{5BDF4F6D-D592-773C-DA59-0B3A6BA249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346" y="1499530"/>
            <a:ext cx="6854998" cy="385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0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 IMG_6267">
            <a:extLst>
              <a:ext uri="{FF2B5EF4-FFF2-40B4-BE49-F238E27FC236}">
                <a16:creationId xmlns:a16="http://schemas.microsoft.com/office/drawing/2014/main" id="{06793B09-B1F8-9613-621D-C47D21F566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3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5 IMG_6266">
            <a:extLst>
              <a:ext uri="{FF2B5EF4-FFF2-40B4-BE49-F238E27FC236}">
                <a16:creationId xmlns:a16="http://schemas.microsoft.com/office/drawing/2014/main" id="{379210BA-AA98-4E79-BD1D-2EE2112B62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1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age8">
            <a:extLst>
              <a:ext uri="{FF2B5EF4-FFF2-40B4-BE49-F238E27FC236}">
                <a16:creationId xmlns:a16="http://schemas.microsoft.com/office/drawing/2014/main" id="{5B81E7EE-8B4F-82AB-1532-089EC5E1C0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3"/>
            <a:ext cx="12192000" cy="57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3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age9">
            <a:extLst>
              <a:ext uri="{FF2B5EF4-FFF2-40B4-BE49-F238E27FC236}">
                <a16:creationId xmlns:a16="http://schemas.microsoft.com/office/drawing/2014/main" id="{DEF12646-1F31-D865-2F35-A1CF34ED52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68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18</Words>
  <Application>Microsoft Office PowerPoint</Application>
  <PresentationFormat>Widescreen</PresentationFormat>
  <Paragraphs>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12</cp:revision>
  <dcterms:created xsi:type="dcterms:W3CDTF">2024-02-03T22:21:35Z</dcterms:created>
  <dcterms:modified xsi:type="dcterms:W3CDTF">2024-02-19T19:46:46Z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3570153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