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797" r:id="rId3"/>
    <p:sldId id="798" r:id="rId4"/>
    <p:sldId id="799" r:id="rId5"/>
    <p:sldId id="800" r:id="rId6"/>
    <p:sldId id="801" r:id="rId7"/>
    <p:sldId id="802" r:id="rId8"/>
    <p:sldId id="803" r:id="rId9"/>
    <p:sldId id="805" r:id="rId10"/>
    <p:sldId id="804" r:id="rId11"/>
    <p:sldId id="819" r:id="rId12"/>
    <p:sldId id="806" r:id="rId13"/>
    <p:sldId id="820" r:id="rId14"/>
    <p:sldId id="821" r:id="rId15"/>
    <p:sldId id="822" r:id="rId16"/>
    <p:sldId id="825" r:id="rId17"/>
    <p:sldId id="82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FC9AB-04A4-421D-8FF5-B0ECA00385AA}" v="17" dt="2025-11-13T01:19:09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EE07DD1-75A2-486C-B8CE-440B5AF06D30}"/>
    <pc:docChg chg="undo custSel addSld delSld modSld sldOrd">
      <pc:chgData name="KC Alexander" userId="e9d9e20ae7ab3a17" providerId="LiveId" clId="{3EE07DD1-75A2-486C-B8CE-440B5AF06D30}" dt="2025-11-13T01:19:13.376" v="177" actId="2696"/>
      <pc:docMkLst>
        <pc:docMk/>
      </pc:docMkLst>
      <pc:sldChg chg="modSp mod">
        <pc:chgData name="KC Alexander" userId="e9d9e20ae7ab3a17" providerId="LiveId" clId="{3EE07DD1-75A2-486C-B8CE-440B5AF06D30}" dt="2025-11-13T01:12:41.452" v="130" actId="20577"/>
        <pc:sldMkLst>
          <pc:docMk/>
          <pc:sldMk cId="1504712754" sldId="256"/>
        </pc:sldMkLst>
        <pc:spChg chg="mod">
          <ac:chgData name="KC Alexander" userId="e9d9e20ae7ab3a17" providerId="LiveId" clId="{3EE07DD1-75A2-486C-B8CE-440B5AF06D30}" dt="2025-11-13T01:12:41.452" v="130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addSp delSp modSp mod setBg">
        <pc:chgData name="KC Alexander" userId="e9d9e20ae7ab3a17" providerId="LiveId" clId="{3EE07DD1-75A2-486C-B8CE-440B5AF06D30}" dt="2025-11-13T01:14:06.044" v="138" actId="14100"/>
        <pc:sldMkLst>
          <pc:docMk/>
          <pc:sldMk cId="3877197507" sldId="797"/>
        </pc:sldMkLst>
        <pc:spChg chg="add del">
          <ac:chgData name="KC Alexander" userId="e9d9e20ae7ab3a17" providerId="LiveId" clId="{3EE07DD1-75A2-486C-B8CE-440B5AF06D30}" dt="2025-11-13T01:13:58.170" v="136" actId="26606"/>
          <ac:spMkLst>
            <pc:docMk/>
            <pc:sldMk cId="3877197507" sldId="797"/>
            <ac:spMk id="8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4:06.044" v="138" actId="14100"/>
          <ac:picMkLst>
            <pc:docMk/>
            <pc:sldMk cId="3877197507" sldId="797"/>
            <ac:picMk id="3" creationId="{93BAE837-86D7-DE1E-1987-741F7396DFAB}"/>
          </ac:picMkLst>
        </pc:picChg>
      </pc:sldChg>
      <pc:sldChg chg="addSp delSp modSp mod">
        <pc:chgData name="KC Alexander" userId="e9d9e20ae7ab3a17" providerId="LiveId" clId="{3EE07DD1-75A2-486C-B8CE-440B5AF06D30}" dt="2025-11-13T01:14:21.199" v="141" actId="26606"/>
        <pc:sldMkLst>
          <pc:docMk/>
          <pc:sldMk cId="1452953291" sldId="798"/>
        </pc:sldMkLst>
        <pc:spChg chg="del">
          <ac:chgData name="KC Alexander" userId="e9d9e20ae7ab3a17" providerId="LiveId" clId="{3EE07DD1-75A2-486C-B8CE-440B5AF06D30}" dt="2025-11-13T01:14:21.199" v="141" actId="26606"/>
          <ac:spMkLst>
            <pc:docMk/>
            <pc:sldMk cId="1452953291" sldId="798"/>
            <ac:spMk id="13" creationId="{E722B2DD-E14D-4972-9D98-5D6E61B1B2D2}"/>
          </ac:spMkLst>
        </pc:spChg>
        <pc:spChg chg="del">
          <ac:chgData name="KC Alexander" userId="e9d9e20ae7ab3a17" providerId="LiveId" clId="{3EE07DD1-75A2-486C-B8CE-440B5AF06D30}" dt="2025-11-13T01:14:21.199" v="141" actId="26606"/>
          <ac:spMkLst>
            <pc:docMk/>
            <pc:sldMk cId="1452953291" sldId="798"/>
            <ac:spMk id="15" creationId="{CEFDB412-E777-0078-F60F-DCE1A485551B}"/>
          </ac:spMkLst>
        </pc:spChg>
        <pc:spChg chg="add">
          <ac:chgData name="KC Alexander" userId="e9d9e20ae7ab3a17" providerId="LiveId" clId="{3EE07DD1-75A2-486C-B8CE-440B5AF06D30}" dt="2025-11-13T01:14:21.199" v="141" actId="26606"/>
          <ac:spMkLst>
            <pc:docMk/>
            <pc:sldMk cId="1452953291" sldId="798"/>
            <ac:spMk id="20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4:21.199" v="141" actId="26606"/>
          <ac:picMkLst>
            <pc:docMk/>
            <pc:sldMk cId="1452953291" sldId="798"/>
            <ac:picMk id="4" creationId="{32B94072-90FB-A719-FA6F-3AED96A415AB}"/>
          </ac:picMkLst>
        </pc:picChg>
      </pc:sldChg>
      <pc:sldChg chg="modSp">
        <pc:chgData name="KC Alexander" userId="e9d9e20ae7ab3a17" providerId="LiveId" clId="{3EE07DD1-75A2-486C-B8CE-440B5AF06D30}" dt="2025-11-13T01:14:30.605" v="142" actId="14826"/>
        <pc:sldMkLst>
          <pc:docMk/>
          <pc:sldMk cId="810347045" sldId="799"/>
        </pc:sldMkLst>
        <pc:picChg chg="mod">
          <ac:chgData name="KC Alexander" userId="e9d9e20ae7ab3a17" providerId="LiveId" clId="{3EE07DD1-75A2-486C-B8CE-440B5AF06D30}" dt="2025-11-13T01:14:30.605" v="142" actId="14826"/>
          <ac:picMkLst>
            <pc:docMk/>
            <pc:sldMk cId="810347045" sldId="799"/>
            <ac:picMk id="4" creationId="{AF7FFDEF-3678-D4DB-49B4-C99964484078}"/>
          </ac:picMkLst>
        </pc:picChg>
      </pc:sldChg>
      <pc:sldChg chg="modSp">
        <pc:chgData name="KC Alexander" userId="e9d9e20ae7ab3a17" providerId="LiveId" clId="{3EE07DD1-75A2-486C-B8CE-440B5AF06D30}" dt="2025-11-13T01:14:42.989" v="143" actId="14826"/>
        <pc:sldMkLst>
          <pc:docMk/>
          <pc:sldMk cId="4064534347" sldId="800"/>
        </pc:sldMkLst>
        <pc:picChg chg="mod">
          <ac:chgData name="KC Alexander" userId="e9d9e20ae7ab3a17" providerId="LiveId" clId="{3EE07DD1-75A2-486C-B8CE-440B5AF06D30}" dt="2025-11-13T01:14:42.989" v="143" actId="14826"/>
          <ac:picMkLst>
            <pc:docMk/>
            <pc:sldMk cId="4064534347" sldId="800"/>
            <ac:picMk id="4" creationId="{FCEEEC8F-302E-3786-5A2A-9E6848AFFF1D}"/>
          </ac:picMkLst>
        </pc:picChg>
      </pc:sldChg>
      <pc:sldChg chg="addSp delSp modSp mod">
        <pc:chgData name="KC Alexander" userId="e9d9e20ae7ab3a17" providerId="LiveId" clId="{3EE07DD1-75A2-486C-B8CE-440B5AF06D30}" dt="2025-11-13T01:15:01.220" v="146" actId="26606"/>
        <pc:sldMkLst>
          <pc:docMk/>
          <pc:sldMk cId="2428451636" sldId="801"/>
        </pc:sldMkLst>
        <pc:spChg chg="del">
          <ac:chgData name="KC Alexander" userId="e9d9e20ae7ab3a17" providerId="LiveId" clId="{3EE07DD1-75A2-486C-B8CE-440B5AF06D30}" dt="2025-11-13T01:15:01.220" v="146" actId="26606"/>
          <ac:spMkLst>
            <pc:docMk/>
            <pc:sldMk cId="2428451636" sldId="801"/>
            <ac:spMk id="13" creationId="{42A4FC2C-047E-45A5-965D-8E1E3BF09BC6}"/>
          </ac:spMkLst>
        </pc:spChg>
        <pc:spChg chg="add">
          <ac:chgData name="KC Alexander" userId="e9d9e20ae7ab3a17" providerId="LiveId" clId="{3EE07DD1-75A2-486C-B8CE-440B5AF06D30}" dt="2025-11-13T01:15:01.220" v="146" actId="26606"/>
          <ac:spMkLst>
            <pc:docMk/>
            <pc:sldMk cId="2428451636" sldId="801"/>
            <ac:spMk id="18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5:01.220" v="146" actId="26606"/>
          <ac:picMkLst>
            <pc:docMk/>
            <pc:sldMk cId="2428451636" sldId="801"/>
            <ac:picMk id="6" creationId="{7CCE5873-0FBE-87B5-537C-965018652621}"/>
          </ac:picMkLst>
        </pc:picChg>
      </pc:sldChg>
      <pc:sldChg chg="addSp delSp modSp mod">
        <pc:chgData name="KC Alexander" userId="e9d9e20ae7ab3a17" providerId="LiveId" clId="{3EE07DD1-75A2-486C-B8CE-440B5AF06D30}" dt="2025-11-13T01:15:45.105" v="151" actId="26606"/>
        <pc:sldMkLst>
          <pc:docMk/>
          <pc:sldMk cId="4293797667" sldId="802"/>
        </pc:sldMkLst>
        <pc:spChg chg="del">
          <ac:chgData name="KC Alexander" userId="e9d9e20ae7ab3a17" providerId="LiveId" clId="{3EE07DD1-75A2-486C-B8CE-440B5AF06D30}" dt="2025-11-13T01:15:45.105" v="151" actId="26606"/>
          <ac:spMkLst>
            <pc:docMk/>
            <pc:sldMk cId="4293797667" sldId="802"/>
            <ac:spMk id="8" creationId="{42A4FC2C-047E-45A5-965D-8E1E3BF09BC6}"/>
          </ac:spMkLst>
        </pc:spChg>
        <pc:spChg chg="add">
          <ac:chgData name="KC Alexander" userId="e9d9e20ae7ab3a17" providerId="LiveId" clId="{3EE07DD1-75A2-486C-B8CE-440B5AF06D30}" dt="2025-11-13T01:15:45.105" v="151" actId="26606"/>
          <ac:spMkLst>
            <pc:docMk/>
            <pc:sldMk cId="4293797667" sldId="802"/>
            <ac:spMk id="13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5:45.105" v="151" actId="26606"/>
          <ac:picMkLst>
            <pc:docMk/>
            <pc:sldMk cId="4293797667" sldId="802"/>
            <ac:picMk id="3" creationId="{FF0B08AD-EBE1-1E5B-DEDE-42C3C77E592C}"/>
          </ac:picMkLst>
        </pc:picChg>
      </pc:sldChg>
      <pc:sldChg chg="modSp">
        <pc:chgData name="KC Alexander" userId="e9d9e20ae7ab3a17" providerId="LiveId" clId="{3EE07DD1-75A2-486C-B8CE-440B5AF06D30}" dt="2025-11-13T01:15:57.915" v="152" actId="14826"/>
        <pc:sldMkLst>
          <pc:docMk/>
          <pc:sldMk cId="895653204" sldId="803"/>
        </pc:sldMkLst>
        <pc:picChg chg="mod">
          <ac:chgData name="KC Alexander" userId="e9d9e20ae7ab3a17" providerId="LiveId" clId="{3EE07DD1-75A2-486C-B8CE-440B5AF06D30}" dt="2025-11-13T01:15:57.915" v="152" actId="14826"/>
          <ac:picMkLst>
            <pc:docMk/>
            <pc:sldMk cId="895653204" sldId="803"/>
            <ac:picMk id="3" creationId="{EB03F74F-4D88-71F8-CF80-7558DB1D9A27}"/>
          </ac:picMkLst>
        </pc:picChg>
      </pc:sldChg>
      <pc:sldChg chg="addSp delSp modSp mod">
        <pc:chgData name="KC Alexander" userId="e9d9e20ae7ab3a17" providerId="LiveId" clId="{3EE07DD1-75A2-486C-B8CE-440B5AF06D30}" dt="2025-11-13T01:16:36.156" v="158" actId="26606"/>
        <pc:sldMkLst>
          <pc:docMk/>
          <pc:sldMk cId="3420544307" sldId="804"/>
        </pc:sldMkLst>
        <pc:spChg chg="del">
          <ac:chgData name="KC Alexander" userId="e9d9e20ae7ab3a17" providerId="LiveId" clId="{3EE07DD1-75A2-486C-B8CE-440B5AF06D30}" dt="2025-11-13T01:16:36.156" v="158" actId="26606"/>
          <ac:spMkLst>
            <pc:docMk/>
            <pc:sldMk cId="3420544307" sldId="804"/>
            <ac:spMk id="9" creationId="{42A4FC2C-047E-45A5-965D-8E1E3BF09BC6}"/>
          </ac:spMkLst>
        </pc:spChg>
        <pc:spChg chg="add">
          <ac:chgData name="KC Alexander" userId="e9d9e20ae7ab3a17" providerId="LiveId" clId="{3EE07DD1-75A2-486C-B8CE-440B5AF06D30}" dt="2025-11-13T01:16:36.156" v="158" actId="26606"/>
          <ac:spMkLst>
            <pc:docMk/>
            <pc:sldMk cId="3420544307" sldId="804"/>
            <ac:spMk id="14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6:36.156" v="158" actId="26606"/>
          <ac:picMkLst>
            <pc:docMk/>
            <pc:sldMk cId="3420544307" sldId="804"/>
            <ac:picMk id="4" creationId="{95EBC310-A334-92A2-0CF7-81CB96A3CA19}"/>
          </ac:picMkLst>
        </pc:picChg>
      </pc:sldChg>
      <pc:sldChg chg="modSp">
        <pc:chgData name="KC Alexander" userId="e9d9e20ae7ab3a17" providerId="LiveId" clId="{3EE07DD1-75A2-486C-B8CE-440B5AF06D30}" dt="2025-11-13T01:16:10.755" v="153" actId="14826"/>
        <pc:sldMkLst>
          <pc:docMk/>
          <pc:sldMk cId="925715180" sldId="805"/>
        </pc:sldMkLst>
        <pc:picChg chg="mod">
          <ac:chgData name="KC Alexander" userId="e9d9e20ae7ab3a17" providerId="LiveId" clId="{3EE07DD1-75A2-486C-B8CE-440B5AF06D30}" dt="2025-11-13T01:16:10.755" v="153" actId="14826"/>
          <ac:picMkLst>
            <pc:docMk/>
            <pc:sldMk cId="925715180" sldId="805"/>
            <ac:picMk id="3" creationId="{785FD038-1084-B0DE-0DB2-14043740C35B}"/>
          </ac:picMkLst>
        </pc:picChg>
      </pc:sldChg>
      <pc:sldChg chg="modSp mod">
        <pc:chgData name="KC Alexander" userId="e9d9e20ae7ab3a17" providerId="LiveId" clId="{3EE07DD1-75A2-486C-B8CE-440B5AF06D30}" dt="2025-11-13T01:17:24.423" v="161" actId="688"/>
        <pc:sldMkLst>
          <pc:docMk/>
          <pc:sldMk cId="3477420009" sldId="806"/>
        </pc:sldMkLst>
        <pc:picChg chg="mod">
          <ac:chgData name="KC Alexander" userId="e9d9e20ae7ab3a17" providerId="LiveId" clId="{3EE07DD1-75A2-486C-B8CE-440B5AF06D30}" dt="2025-11-13T01:17:24.423" v="161" actId="688"/>
          <ac:picMkLst>
            <pc:docMk/>
            <pc:sldMk cId="3477420009" sldId="806"/>
            <ac:picMk id="3" creationId="{D433200D-B4FA-5E52-D4C0-0AF93340473E}"/>
          </ac:picMkLst>
        </pc:picChg>
      </pc:sldChg>
      <pc:sldChg chg="modSp">
        <pc:chgData name="KC Alexander" userId="e9d9e20ae7ab3a17" providerId="LiveId" clId="{3EE07DD1-75A2-486C-B8CE-440B5AF06D30}" dt="2025-11-13T01:16:57.841" v="159" actId="14826"/>
        <pc:sldMkLst>
          <pc:docMk/>
          <pc:sldMk cId="169218237" sldId="819"/>
        </pc:sldMkLst>
        <pc:picChg chg="mod">
          <ac:chgData name="KC Alexander" userId="e9d9e20ae7ab3a17" providerId="LiveId" clId="{3EE07DD1-75A2-486C-B8CE-440B5AF06D30}" dt="2025-11-13T01:16:57.841" v="159" actId="14826"/>
          <ac:picMkLst>
            <pc:docMk/>
            <pc:sldMk cId="169218237" sldId="819"/>
            <ac:picMk id="3" creationId="{C7A923C5-7FE4-E68F-C583-F6CE64655D33}"/>
          </ac:picMkLst>
        </pc:picChg>
      </pc:sldChg>
      <pc:sldChg chg="modSp">
        <pc:chgData name="KC Alexander" userId="e9d9e20ae7ab3a17" providerId="LiveId" clId="{3EE07DD1-75A2-486C-B8CE-440B5AF06D30}" dt="2025-11-13T01:17:38.311" v="162" actId="14826"/>
        <pc:sldMkLst>
          <pc:docMk/>
          <pc:sldMk cId="3130567216" sldId="820"/>
        </pc:sldMkLst>
        <pc:picChg chg="mod">
          <ac:chgData name="KC Alexander" userId="e9d9e20ae7ab3a17" providerId="LiveId" clId="{3EE07DD1-75A2-486C-B8CE-440B5AF06D30}" dt="2025-11-13T01:17:38.311" v="162" actId="14826"/>
          <ac:picMkLst>
            <pc:docMk/>
            <pc:sldMk cId="3130567216" sldId="820"/>
            <ac:picMk id="3" creationId="{5C8F1362-9E27-15CD-318C-16BFC075BCF8}"/>
          </ac:picMkLst>
        </pc:picChg>
      </pc:sldChg>
      <pc:sldChg chg="addSp delSp modSp mod">
        <pc:chgData name="KC Alexander" userId="e9d9e20ae7ab3a17" providerId="LiveId" clId="{3EE07DD1-75A2-486C-B8CE-440B5AF06D30}" dt="2025-11-13T01:17:53.429" v="164" actId="26606"/>
        <pc:sldMkLst>
          <pc:docMk/>
          <pc:sldMk cId="4038360158" sldId="821"/>
        </pc:sldMkLst>
        <pc:spChg chg="del">
          <ac:chgData name="KC Alexander" userId="e9d9e20ae7ab3a17" providerId="LiveId" clId="{3EE07DD1-75A2-486C-B8CE-440B5AF06D30}" dt="2025-11-13T01:17:53.429" v="164" actId="26606"/>
          <ac:spMkLst>
            <pc:docMk/>
            <pc:sldMk cId="4038360158" sldId="821"/>
            <ac:spMk id="8" creationId="{42A4FC2C-047E-45A5-965D-8E1E3BF09BC6}"/>
          </ac:spMkLst>
        </pc:spChg>
        <pc:spChg chg="add">
          <ac:chgData name="KC Alexander" userId="e9d9e20ae7ab3a17" providerId="LiveId" clId="{3EE07DD1-75A2-486C-B8CE-440B5AF06D30}" dt="2025-11-13T01:17:53.429" v="164" actId="26606"/>
          <ac:spMkLst>
            <pc:docMk/>
            <pc:sldMk cId="4038360158" sldId="821"/>
            <ac:spMk id="13" creationId="{42A4FC2C-047E-45A5-965D-8E1E3BF09BC6}"/>
          </ac:spMkLst>
        </pc:spChg>
        <pc:picChg chg="mod">
          <ac:chgData name="KC Alexander" userId="e9d9e20ae7ab3a17" providerId="LiveId" clId="{3EE07DD1-75A2-486C-B8CE-440B5AF06D30}" dt="2025-11-13T01:17:53.429" v="164" actId="26606"/>
          <ac:picMkLst>
            <pc:docMk/>
            <pc:sldMk cId="4038360158" sldId="821"/>
            <ac:picMk id="3" creationId="{BA062E99-1F20-8148-C807-FD44B46E47AF}"/>
          </ac:picMkLst>
        </pc:picChg>
      </pc:sldChg>
      <pc:sldChg chg="modSp">
        <pc:chgData name="KC Alexander" userId="e9d9e20ae7ab3a17" providerId="LiveId" clId="{3EE07DD1-75A2-486C-B8CE-440B5AF06D30}" dt="2025-11-13T01:18:12.279" v="165" actId="14826"/>
        <pc:sldMkLst>
          <pc:docMk/>
          <pc:sldMk cId="1210895690" sldId="822"/>
        </pc:sldMkLst>
        <pc:picChg chg="mod">
          <ac:chgData name="KC Alexander" userId="e9d9e20ae7ab3a17" providerId="LiveId" clId="{3EE07DD1-75A2-486C-B8CE-440B5AF06D30}" dt="2025-11-13T01:18:12.279" v="165" actId="14826"/>
          <ac:picMkLst>
            <pc:docMk/>
            <pc:sldMk cId="1210895690" sldId="822"/>
            <ac:picMk id="3" creationId="{D1260E7A-5A5E-96E1-FE1D-A8A1A473B66D}"/>
          </ac:picMkLst>
        </pc:picChg>
      </pc:sldChg>
      <pc:sldChg chg="addSp modSp new mod">
        <pc:chgData name="KC Alexander" userId="e9d9e20ae7ab3a17" providerId="LiveId" clId="{3EE07DD1-75A2-486C-B8CE-440B5AF06D30}" dt="2025-11-13T01:19:09.695" v="176" actId="962"/>
        <pc:sldMkLst>
          <pc:docMk/>
          <pc:sldMk cId="2921739627" sldId="823"/>
        </pc:sldMkLst>
        <pc:picChg chg="add mod">
          <ac:chgData name="KC Alexander" userId="e9d9e20ae7ab3a17" providerId="LiveId" clId="{3EE07DD1-75A2-486C-B8CE-440B5AF06D30}" dt="2025-11-13T01:19:09.695" v="176" actId="962"/>
          <ac:picMkLst>
            <pc:docMk/>
            <pc:sldMk cId="2921739627" sldId="823"/>
            <ac:picMk id="3" creationId="{8C8AAB12-2AA7-E2C8-A023-A933834C86A7}"/>
          </ac:picMkLst>
        </pc:picChg>
      </pc:sldChg>
      <pc:sldChg chg="new del">
        <pc:chgData name="KC Alexander" userId="e9d9e20ae7ab3a17" providerId="LiveId" clId="{3EE07DD1-75A2-486C-B8CE-440B5AF06D30}" dt="2025-11-13T01:19:13.376" v="177" actId="2696"/>
        <pc:sldMkLst>
          <pc:docMk/>
          <pc:sldMk cId="1850393930" sldId="824"/>
        </pc:sldMkLst>
      </pc:sldChg>
      <pc:sldChg chg="addSp modSp new mod ord">
        <pc:chgData name="KC Alexander" userId="e9d9e20ae7ab3a17" providerId="LiveId" clId="{3EE07DD1-75A2-486C-B8CE-440B5AF06D30}" dt="2025-11-13T01:18:52.688" v="173"/>
        <pc:sldMkLst>
          <pc:docMk/>
          <pc:sldMk cId="2895229062" sldId="825"/>
        </pc:sldMkLst>
        <pc:picChg chg="add mod">
          <ac:chgData name="KC Alexander" userId="e9d9e20ae7ab3a17" providerId="LiveId" clId="{3EE07DD1-75A2-486C-B8CE-440B5AF06D30}" dt="2025-11-13T01:18:46.472" v="171" actId="962"/>
          <ac:picMkLst>
            <pc:docMk/>
            <pc:sldMk cId="2895229062" sldId="825"/>
            <ac:picMk id="3" creationId="{AAECE77B-C6AB-5624-6486-CF3698B08D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9CE27-DE04-41AE-B887-CBBD73524BB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D5ED-98D2-4087-B0E1-97A6AF3E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BD5ED-98D2-4087-B0E1-97A6AF3EC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   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Cactus Bistro, Restaurant and Bar, East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November 12, 2025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BC310-A334-92A2-0CF7-81CB96A3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t="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430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7C485-C649-7CA8-6828-B9702F8A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923C5-7FE4-E68F-C583-F6CE64655D33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23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3200D-B4FA-5E52-D4C0-0AF93340473E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000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F1362-9E27-15CD-318C-16BFC07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7216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62E99-1F20-8148-C807-FD44B46E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19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60E7A-5A5E-96E1-FE1D-A8A1A473B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9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desserts on a table&#10;&#10;AI-generated content may be incorrect.">
            <a:extLst>
              <a:ext uri="{FF2B5EF4-FFF2-40B4-BE49-F238E27FC236}">
                <a16:creationId xmlns:a16="http://schemas.microsoft.com/office/drawing/2014/main" id="{AAECE77B-C6AB-5624-6486-CF3698B0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ase of flowers on a table&#10;&#10;AI-generated content may be incorrect.">
            <a:extLst>
              <a:ext uri="{FF2B5EF4-FFF2-40B4-BE49-F238E27FC236}">
                <a16:creationId xmlns:a16="http://schemas.microsoft.com/office/drawing/2014/main" id="{8C8AAB12-2AA7-E2C8-A023-A933834C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AE837-86D7-DE1E-1987-741F7396D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349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750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94072-90FB-A719-FA6F-3AED96A4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t="4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FFDEF-3678-D4DB-49B4-C9996448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704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EEC8F-302E-3786-5A2A-9E6848AF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347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E5873-0FBE-87B5-537C-965018652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163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B08AD-EBE1-1E5B-DEDE-42C3C77E592C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t="5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3F74F-4D88-71F8-CF80-7558DB1D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FD038-1084-B0DE-0DB2-14043740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75890" y="855980"/>
            <a:ext cx="684784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</Words>
  <Application>Microsoft Office PowerPoint</Application>
  <PresentationFormat>Widescreen</PresentationFormat>
  <Paragraphs>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27</cp:revision>
  <dcterms:created xsi:type="dcterms:W3CDTF">2024-02-03T22:21:35Z</dcterms:created>
  <dcterms:modified xsi:type="dcterms:W3CDTF">2025-11-13T01:19:17Z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1303539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