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327CD-A1FA-4BC6-8793-2C78E5D2BBC7}" v="1" dt="2024-02-04T17:34:2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6B0327CD-A1FA-4BC6-8793-2C78E5D2BBC7}"/>
    <pc:docChg chg="custSel modSld">
      <pc:chgData name="KC Alexander" userId="e9d9e20ae7ab3a17" providerId="LiveId" clId="{6B0327CD-A1FA-4BC6-8793-2C78E5D2BBC7}" dt="2024-02-04T17:33:47.336" v="162" actId="1076"/>
      <pc:docMkLst>
        <pc:docMk/>
      </pc:docMkLst>
      <pc:sldChg chg="modSp mod">
        <pc:chgData name="KC Alexander" userId="e9d9e20ae7ab3a17" providerId="LiveId" clId="{6B0327CD-A1FA-4BC6-8793-2C78E5D2BBC7}" dt="2024-02-04T17:33:47.336" v="162" actId="1076"/>
        <pc:sldMkLst>
          <pc:docMk/>
          <pc:sldMk cId="1504712754" sldId="256"/>
        </pc:sldMkLst>
        <pc:spChg chg="mod">
          <ac:chgData name="KC Alexander" userId="e9d9e20ae7ab3a17" providerId="LiveId" clId="{6B0327CD-A1FA-4BC6-8793-2C78E5D2BBC7}" dt="2024-02-04T17:33:47.336" v="162" actId="1076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775335" y="141445"/>
            <a:ext cx="10641330" cy="3287555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“Hot-</a:t>
            </a:r>
            <a:r>
              <a:rPr lang="en-US" sz="4400" dirty="0" err="1">
                <a:latin typeface="+mj-lt"/>
                <a:ea typeface="+mj-ea"/>
                <a:cs typeface="+mj-cs"/>
              </a:rPr>
              <a:t>Diggity</a:t>
            </a:r>
            <a:r>
              <a:rPr lang="en-US" sz="4400" dirty="0">
                <a:latin typeface="+mj-lt"/>
                <a:ea typeface="+mj-ea"/>
                <a:cs typeface="+mj-cs"/>
              </a:rPr>
              <a:t>-Dog” HGC Auxiliary Picnic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At the Home of Lynne Cooper and Russ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Pekrul</a:t>
            </a:r>
            <a:r>
              <a:rPr lang="en-US" sz="4400" dirty="0">
                <a:latin typeface="+mj-lt"/>
                <a:ea typeface="+mj-ea"/>
                <a:cs typeface="+mj-cs"/>
              </a:rPr>
              <a:t>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June 23,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77">
            <a:extLst>
              <a:ext uri="{FF2B5EF4-FFF2-40B4-BE49-F238E27FC236}">
                <a16:creationId xmlns:a16="http://schemas.microsoft.com/office/drawing/2014/main" id="{3F89E001-B57B-FC34-27BB-C9561DF85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7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78">
            <a:extLst>
              <a:ext uri="{FF2B5EF4-FFF2-40B4-BE49-F238E27FC236}">
                <a16:creationId xmlns:a16="http://schemas.microsoft.com/office/drawing/2014/main" id="{5A699F51-9674-AE70-DDCF-0CA70EB3A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3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80">
            <a:extLst>
              <a:ext uri="{FF2B5EF4-FFF2-40B4-BE49-F238E27FC236}">
                <a16:creationId xmlns:a16="http://schemas.microsoft.com/office/drawing/2014/main" id="{3A170A0E-FE4C-13A8-8F02-55C0A25BD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83">
            <a:extLst>
              <a:ext uri="{FF2B5EF4-FFF2-40B4-BE49-F238E27FC236}">
                <a16:creationId xmlns:a16="http://schemas.microsoft.com/office/drawing/2014/main" id="{58061CED-AF83-D0A4-6FAF-D49959C36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2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84">
            <a:extLst>
              <a:ext uri="{FF2B5EF4-FFF2-40B4-BE49-F238E27FC236}">
                <a16:creationId xmlns:a16="http://schemas.microsoft.com/office/drawing/2014/main" id="{95C1546C-A0B8-8C2A-EF3D-5B8D1531F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86">
            <a:extLst>
              <a:ext uri="{FF2B5EF4-FFF2-40B4-BE49-F238E27FC236}">
                <a16:creationId xmlns:a16="http://schemas.microsoft.com/office/drawing/2014/main" id="{4A4E3D26-AD39-F73A-E565-FAD4D987F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92">
            <a:extLst>
              <a:ext uri="{FF2B5EF4-FFF2-40B4-BE49-F238E27FC236}">
                <a16:creationId xmlns:a16="http://schemas.microsoft.com/office/drawing/2014/main" id="{86F26516-C962-CBBF-945E-B01B38206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94">
            <a:extLst>
              <a:ext uri="{FF2B5EF4-FFF2-40B4-BE49-F238E27FC236}">
                <a16:creationId xmlns:a16="http://schemas.microsoft.com/office/drawing/2014/main" id="{E2521FB0-5B8D-F420-21E6-24C1C5A81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98">
            <a:extLst>
              <a:ext uri="{FF2B5EF4-FFF2-40B4-BE49-F238E27FC236}">
                <a16:creationId xmlns:a16="http://schemas.microsoft.com/office/drawing/2014/main" id="{E09BCED1-7E20-A928-918F-C9672E755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3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501">
            <a:extLst>
              <a:ext uri="{FF2B5EF4-FFF2-40B4-BE49-F238E27FC236}">
                <a16:creationId xmlns:a16="http://schemas.microsoft.com/office/drawing/2014/main" id="{D27F9EF3-D35E-B457-03D9-13B63FC05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61">
            <a:extLst>
              <a:ext uri="{FF2B5EF4-FFF2-40B4-BE49-F238E27FC236}">
                <a16:creationId xmlns:a16="http://schemas.microsoft.com/office/drawing/2014/main" id="{0A82DBCC-74AC-B01E-85F9-73831B367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510">
            <a:extLst>
              <a:ext uri="{FF2B5EF4-FFF2-40B4-BE49-F238E27FC236}">
                <a16:creationId xmlns:a16="http://schemas.microsoft.com/office/drawing/2014/main" id="{DFBBFAEB-CDC3-DBE2-3FD7-0CE35F7E2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63">
            <a:extLst>
              <a:ext uri="{FF2B5EF4-FFF2-40B4-BE49-F238E27FC236}">
                <a16:creationId xmlns:a16="http://schemas.microsoft.com/office/drawing/2014/main" id="{517253CF-C655-6166-5A22-47919AB59F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4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66">
            <a:extLst>
              <a:ext uri="{FF2B5EF4-FFF2-40B4-BE49-F238E27FC236}">
                <a16:creationId xmlns:a16="http://schemas.microsoft.com/office/drawing/2014/main" id="{6EC92709-9270-CAD6-9969-90432183C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2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68">
            <a:extLst>
              <a:ext uri="{FF2B5EF4-FFF2-40B4-BE49-F238E27FC236}">
                <a16:creationId xmlns:a16="http://schemas.microsoft.com/office/drawing/2014/main" id="{3DA63EBF-DCCA-9C00-DB3B-73836FFD7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8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69">
            <a:extLst>
              <a:ext uri="{FF2B5EF4-FFF2-40B4-BE49-F238E27FC236}">
                <a16:creationId xmlns:a16="http://schemas.microsoft.com/office/drawing/2014/main" id="{F03B6E19-FE73-7CC4-1D8B-61A6A0D97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72">
            <a:extLst>
              <a:ext uri="{FF2B5EF4-FFF2-40B4-BE49-F238E27FC236}">
                <a16:creationId xmlns:a16="http://schemas.microsoft.com/office/drawing/2014/main" id="{357FA388-AC7B-1B1C-9C47-199CC8869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73">
            <a:extLst>
              <a:ext uri="{FF2B5EF4-FFF2-40B4-BE49-F238E27FC236}">
                <a16:creationId xmlns:a16="http://schemas.microsoft.com/office/drawing/2014/main" id="{F342E326-5BDE-BC91-D9CD-B219E0924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475">
            <a:extLst>
              <a:ext uri="{FF2B5EF4-FFF2-40B4-BE49-F238E27FC236}">
                <a16:creationId xmlns:a16="http://schemas.microsoft.com/office/drawing/2014/main" id="{DC0ED4D3-4AF3-074A-1A3A-E9E8110E9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11</cp:revision>
  <dcterms:created xsi:type="dcterms:W3CDTF">2024-02-03T22:21:35Z</dcterms:created>
  <dcterms:modified xsi:type="dcterms:W3CDTF">2024-02-04T17:34:37Z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1359539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