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59" r:id="rId3"/>
    <p:sldId id="860" r:id="rId4"/>
    <p:sldId id="861" r:id="rId5"/>
    <p:sldId id="862" r:id="rId6"/>
    <p:sldId id="863" r:id="rId7"/>
    <p:sldId id="864" r:id="rId8"/>
    <p:sldId id="865" r:id="rId9"/>
    <p:sldId id="866" r:id="rId10"/>
    <p:sldId id="867" r:id="rId11"/>
    <p:sldId id="868" r:id="rId12"/>
    <p:sldId id="869" r:id="rId13"/>
    <p:sldId id="870" r:id="rId14"/>
    <p:sldId id="871" r:id="rId15"/>
    <p:sldId id="872" r:id="rId16"/>
    <p:sldId id="873" r:id="rId17"/>
    <p:sldId id="874" r:id="rId18"/>
    <p:sldId id="875" r:id="rId19"/>
    <p:sldId id="876" r:id="rId20"/>
    <p:sldId id="877" r:id="rId21"/>
    <p:sldId id="878" r:id="rId22"/>
    <p:sldId id="879" r:id="rId23"/>
    <p:sldId id="880" r:id="rId24"/>
    <p:sldId id="881" r:id="rId25"/>
    <p:sldId id="882" r:id="rId26"/>
    <p:sldId id="883" r:id="rId27"/>
    <p:sldId id="884" r:id="rId28"/>
    <p:sldId id="885" r:id="rId29"/>
    <p:sldId id="886" r:id="rId30"/>
    <p:sldId id="887" r:id="rId31"/>
    <p:sldId id="888" r:id="rId32"/>
    <p:sldId id="889" r:id="rId33"/>
    <p:sldId id="890" r:id="rId34"/>
    <p:sldId id="891" r:id="rId35"/>
    <p:sldId id="892" r:id="rId36"/>
    <p:sldId id="893" r:id="rId37"/>
    <p:sldId id="894" r:id="rId38"/>
    <p:sldId id="895" r:id="rId39"/>
    <p:sldId id="896" r:id="rId40"/>
    <p:sldId id="897" r:id="rId41"/>
    <p:sldId id="898" r:id="rId4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B89E3-20A3-4361-B6AA-308F8E3F96F8}" v="1" dt="2024-02-18T22:09:00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99FB89E3-20A3-4361-B6AA-308F8E3F96F8}"/>
    <pc:docChg chg="modSld">
      <pc:chgData name="KC Alexander" userId="e9d9e20ae7ab3a17" providerId="LiveId" clId="{99FB89E3-20A3-4361-B6AA-308F8E3F96F8}" dt="2024-02-18T22:10:35.171" v="133" actId="14100"/>
      <pc:docMkLst>
        <pc:docMk/>
      </pc:docMkLst>
      <pc:sldChg chg="modSp mod">
        <pc:chgData name="KC Alexander" userId="e9d9e20ae7ab3a17" providerId="LiveId" clId="{99FB89E3-20A3-4361-B6AA-308F8E3F96F8}" dt="2024-02-18T22:08:03.943" v="124" actId="20577"/>
        <pc:sldMkLst>
          <pc:docMk/>
          <pc:sldMk cId="1504712754" sldId="256"/>
        </pc:sldMkLst>
        <pc:spChg chg="mod">
          <ac:chgData name="KC Alexander" userId="e9d9e20ae7ab3a17" providerId="LiveId" clId="{99FB89E3-20A3-4361-B6AA-308F8E3F96F8}" dt="2024-02-18T22:08:03.943" v="124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99FB89E3-20A3-4361-B6AA-308F8E3F96F8}" dt="2024-02-18T22:09:46.188" v="127" actId="14100"/>
        <pc:sldMkLst>
          <pc:docMk/>
          <pc:sldMk cId="1947396156" sldId="872"/>
        </pc:sldMkLst>
        <pc:picChg chg="mod">
          <ac:chgData name="KC Alexander" userId="e9d9e20ae7ab3a17" providerId="LiveId" clId="{99FB89E3-20A3-4361-B6AA-308F8E3F96F8}" dt="2024-02-18T22:09:46.188" v="127" actId="14100"/>
          <ac:picMkLst>
            <pc:docMk/>
            <pc:sldMk cId="1947396156" sldId="872"/>
            <ac:picMk id="3" creationId="{055CDD63-8961-300C-27A3-25C884A388D4}"/>
          </ac:picMkLst>
        </pc:picChg>
      </pc:sldChg>
      <pc:sldChg chg="modSp mod">
        <pc:chgData name="KC Alexander" userId="e9d9e20ae7ab3a17" providerId="LiveId" clId="{99FB89E3-20A3-4361-B6AA-308F8E3F96F8}" dt="2024-02-18T22:10:04.502" v="129" actId="14100"/>
        <pc:sldMkLst>
          <pc:docMk/>
          <pc:sldMk cId="1933967544" sldId="881"/>
        </pc:sldMkLst>
        <pc:picChg chg="mod">
          <ac:chgData name="KC Alexander" userId="e9d9e20ae7ab3a17" providerId="LiveId" clId="{99FB89E3-20A3-4361-B6AA-308F8E3F96F8}" dt="2024-02-18T22:10:04.502" v="129" actId="14100"/>
          <ac:picMkLst>
            <pc:docMk/>
            <pc:sldMk cId="1933967544" sldId="881"/>
            <ac:picMk id="3" creationId="{2D8F2648-D807-5CDF-F048-0B8F1F9BAF69}"/>
          </ac:picMkLst>
        </pc:picChg>
      </pc:sldChg>
      <pc:sldChg chg="modSp mod">
        <pc:chgData name="KC Alexander" userId="e9d9e20ae7ab3a17" providerId="LiveId" clId="{99FB89E3-20A3-4361-B6AA-308F8E3F96F8}" dt="2024-02-18T22:10:15.418" v="131" actId="14100"/>
        <pc:sldMkLst>
          <pc:docMk/>
          <pc:sldMk cId="1953787489" sldId="882"/>
        </pc:sldMkLst>
        <pc:picChg chg="mod">
          <ac:chgData name="KC Alexander" userId="e9d9e20ae7ab3a17" providerId="LiveId" clId="{99FB89E3-20A3-4361-B6AA-308F8E3F96F8}" dt="2024-02-18T22:10:15.418" v="131" actId="14100"/>
          <ac:picMkLst>
            <pc:docMk/>
            <pc:sldMk cId="1953787489" sldId="882"/>
            <ac:picMk id="3" creationId="{B5E678AC-BAC3-B715-3EE5-722CC499236E}"/>
          </ac:picMkLst>
        </pc:picChg>
      </pc:sldChg>
      <pc:sldChg chg="modSp mod">
        <pc:chgData name="KC Alexander" userId="e9d9e20ae7ab3a17" providerId="LiveId" clId="{99FB89E3-20A3-4361-B6AA-308F8E3F96F8}" dt="2024-02-18T22:10:35.171" v="133" actId="14100"/>
        <pc:sldMkLst>
          <pc:docMk/>
          <pc:sldMk cId="2939555142" sldId="896"/>
        </pc:sldMkLst>
        <pc:picChg chg="mod">
          <ac:chgData name="KC Alexander" userId="e9d9e20ae7ab3a17" providerId="LiveId" clId="{99FB89E3-20A3-4361-B6AA-308F8E3F96F8}" dt="2024-02-18T22:10:35.171" v="133" actId="14100"/>
          <ac:picMkLst>
            <pc:docMk/>
            <pc:sldMk cId="2939555142" sldId="896"/>
            <ac:picMk id="3" creationId="{96AD34DC-5EBA-DDE8-7AB5-122C11892CD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304206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Annual Plant Sale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Elementary School, Higganum,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May 7,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3474">
            <a:extLst>
              <a:ext uri="{FF2B5EF4-FFF2-40B4-BE49-F238E27FC236}">
                <a16:creationId xmlns:a16="http://schemas.microsoft.com/office/drawing/2014/main" id="{E13D3E77-6635-245A-B763-5C317D3810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6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3487">
            <a:extLst>
              <a:ext uri="{FF2B5EF4-FFF2-40B4-BE49-F238E27FC236}">
                <a16:creationId xmlns:a16="http://schemas.microsoft.com/office/drawing/2014/main" id="{771056FC-5923-809A-4D80-E095C002FC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1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3461">
            <a:extLst>
              <a:ext uri="{FF2B5EF4-FFF2-40B4-BE49-F238E27FC236}">
                <a16:creationId xmlns:a16="http://schemas.microsoft.com/office/drawing/2014/main" id="{A678AD9F-6993-C684-D3A5-38815B1E9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4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3451">
            <a:extLst>
              <a:ext uri="{FF2B5EF4-FFF2-40B4-BE49-F238E27FC236}">
                <a16:creationId xmlns:a16="http://schemas.microsoft.com/office/drawing/2014/main" id="{402BAF5A-353E-AA54-31B8-F28BD1576E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52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3458">
            <a:extLst>
              <a:ext uri="{FF2B5EF4-FFF2-40B4-BE49-F238E27FC236}">
                <a16:creationId xmlns:a16="http://schemas.microsoft.com/office/drawing/2014/main" id="{744433F3-48F5-252B-7747-EBC7951D42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81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3452">
            <a:extLst>
              <a:ext uri="{FF2B5EF4-FFF2-40B4-BE49-F238E27FC236}">
                <a16:creationId xmlns:a16="http://schemas.microsoft.com/office/drawing/2014/main" id="{055CDD63-8961-300C-27A3-25C884A388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635" y="856615"/>
            <a:ext cx="6852920" cy="513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96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3446">
            <a:extLst>
              <a:ext uri="{FF2B5EF4-FFF2-40B4-BE49-F238E27FC236}">
                <a16:creationId xmlns:a16="http://schemas.microsoft.com/office/drawing/2014/main" id="{BA82A547-422F-6B74-AF1F-7F10AE379C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21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3464">
            <a:extLst>
              <a:ext uri="{FF2B5EF4-FFF2-40B4-BE49-F238E27FC236}">
                <a16:creationId xmlns:a16="http://schemas.microsoft.com/office/drawing/2014/main" id="{C82A799D-C888-5B9A-2D98-8C9865A78C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43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3468">
            <a:extLst>
              <a:ext uri="{FF2B5EF4-FFF2-40B4-BE49-F238E27FC236}">
                <a16:creationId xmlns:a16="http://schemas.microsoft.com/office/drawing/2014/main" id="{F57C82DC-BE17-1A1F-CF3D-F818FDA649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68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3497">
            <a:extLst>
              <a:ext uri="{FF2B5EF4-FFF2-40B4-BE49-F238E27FC236}">
                <a16:creationId xmlns:a16="http://schemas.microsoft.com/office/drawing/2014/main" id="{C3F1AACF-A7BA-0FFE-7393-397ADAE976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3424">
            <a:extLst>
              <a:ext uri="{FF2B5EF4-FFF2-40B4-BE49-F238E27FC236}">
                <a16:creationId xmlns:a16="http://schemas.microsoft.com/office/drawing/2014/main" id="{62DA2979-E4CE-9219-00BF-FA7FC2C69F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52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3500">
            <a:extLst>
              <a:ext uri="{FF2B5EF4-FFF2-40B4-BE49-F238E27FC236}">
                <a16:creationId xmlns:a16="http://schemas.microsoft.com/office/drawing/2014/main" id="{D0D3CFBA-FE48-99BF-0623-FF3DAEA731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8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3502">
            <a:extLst>
              <a:ext uri="{FF2B5EF4-FFF2-40B4-BE49-F238E27FC236}">
                <a16:creationId xmlns:a16="http://schemas.microsoft.com/office/drawing/2014/main" id="{ED0CACA3-D029-8958-6748-50D8B7A240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0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3501">
            <a:extLst>
              <a:ext uri="{FF2B5EF4-FFF2-40B4-BE49-F238E27FC236}">
                <a16:creationId xmlns:a16="http://schemas.microsoft.com/office/drawing/2014/main" id="{356A39E3-F4E2-243C-42B6-9B2240F76D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88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3506">
            <a:extLst>
              <a:ext uri="{FF2B5EF4-FFF2-40B4-BE49-F238E27FC236}">
                <a16:creationId xmlns:a16="http://schemas.microsoft.com/office/drawing/2014/main" id="{BA659304-B3F8-886B-41CD-3F58E67F54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63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3526">
            <a:extLst>
              <a:ext uri="{FF2B5EF4-FFF2-40B4-BE49-F238E27FC236}">
                <a16:creationId xmlns:a16="http://schemas.microsoft.com/office/drawing/2014/main" id="{2D8F2648-D807-5CDF-F048-0B8F1F9BAF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67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3528">
            <a:extLst>
              <a:ext uri="{FF2B5EF4-FFF2-40B4-BE49-F238E27FC236}">
                <a16:creationId xmlns:a16="http://schemas.microsoft.com/office/drawing/2014/main" id="{B5E678AC-BAC3-B715-3EE5-722CC49923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87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3495">
            <a:extLst>
              <a:ext uri="{FF2B5EF4-FFF2-40B4-BE49-F238E27FC236}">
                <a16:creationId xmlns:a16="http://schemas.microsoft.com/office/drawing/2014/main" id="{69DD2580-267F-5D81-8662-2047E7F713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40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3491">
            <a:extLst>
              <a:ext uri="{FF2B5EF4-FFF2-40B4-BE49-F238E27FC236}">
                <a16:creationId xmlns:a16="http://schemas.microsoft.com/office/drawing/2014/main" id="{7142DD04-9B90-060D-583B-16AC4D13AC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95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3511">
            <a:extLst>
              <a:ext uri="{FF2B5EF4-FFF2-40B4-BE49-F238E27FC236}">
                <a16:creationId xmlns:a16="http://schemas.microsoft.com/office/drawing/2014/main" id="{68135765-52B0-822C-C93C-28E8425DE5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01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3489">
            <a:extLst>
              <a:ext uri="{FF2B5EF4-FFF2-40B4-BE49-F238E27FC236}">
                <a16:creationId xmlns:a16="http://schemas.microsoft.com/office/drawing/2014/main" id="{F5974EF9-60B7-7166-85C7-508D849A9E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5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3438">
            <a:extLst>
              <a:ext uri="{FF2B5EF4-FFF2-40B4-BE49-F238E27FC236}">
                <a16:creationId xmlns:a16="http://schemas.microsoft.com/office/drawing/2014/main" id="{85480A13-BEC1-BBAD-1E60-DE2FC65994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16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3527">
            <a:extLst>
              <a:ext uri="{FF2B5EF4-FFF2-40B4-BE49-F238E27FC236}">
                <a16:creationId xmlns:a16="http://schemas.microsoft.com/office/drawing/2014/main" id="{AFF203F8-927F-2314-E781-FA325B21F6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83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 IMG_3531">
            <a:extLst>
              <a:ext uri="{FF2B5EF4-FFF2-40B4-BE49-F238E27FC236}">
                <a16:creationId xmlns:a16="http://schemas.microsoft.com/office/drawing/2014/main" id="{98A8085F-203A-AB4C-88BE-82D1E8A5E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3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 IMG_3490">
            <a:extLst>
              <a:ext uri="{FF2B5EF4-FFF2-40B4-BE49-F238E27FC236}">
                <a16:creationId xmlns:a16="http://schemas.microsoft.com/office/drawing/2014/main" id="{4396D20C-8737-45EE-2511-77333ED9FA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582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 IMG_3553">
            <a:extLst>
              <a:ext uri="{FF2B5EF4-FFF2-40B4-BE49-F238E27FC236}">
                <a16:creationId xmlns:a16="http://schemas.microsoft.com/office/drawing/2014/main" id="{90725E1D-EF6E-05CF-90DD-CA673DA033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943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 IMG_3568">
            <a:extLst>
              <a:ext uri="{FF2B5EF4-FFF2-40B4-BE49-F238E27FC236}">
                <a16:creationId xmlns:a16="http://schemas.microsoft.com/office/drawing/2014/main" id="{D5D90678-C819-020B-A437-6151185D34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44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 IMG_3516">
            <a:extLst>
              <a:ext uri="{FF2B5EF4-FFF2-40B4-BE49-F238E27FC236}">
                <a16:creationId xmlns:a16="http://schemas.microsoft.com/office/drawing/2014/main" id="{D834197D-7F6F-204B-BF6C-D2D793D42C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1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 IMG_3539">
            <a:extLst>
              <a:ext uri="{FF2B5EF4-FFF2-40B4-BE49-F238E27FC236}">
                <a16:creationId xmlns:a16="http://schemas.microsoft.com/office/drawing/2014/main" id="{EBF00C95-C122-AE87-5450-4DFE8CD69A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78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 IMG_3542">
            <a:extLst>
              <a:ext uri="{FF2B5EF4-FFF2-40B4-BE49-F238E27FC236}">
                <a16:creationId xmlns:a16="http://schemas.microsoft.com/office/drawing/2014/main" id="{BB0E6693-8011-56E5-A244-F3A8C4FCE7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61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 IMG_3547">
            <a:extLst>
              <a:ext uri="{FF2B5EF4-FFF2-40B4-BE49-F238E27FC236}">
                <a16:creationId xmlns:a16="http://schemas.microsoft.com/office/drawing/2014/main" id="{EB721856-1915-71F2-3AE3-9E94BC70CD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668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 IMG_3565">
            <a:extLst>
              <a:ext uri="{FF2B5EF4-FFF2-40B4-BE49-F238E27FC236}">
                <a16:creationId xmlns:a16="http://schemas.microsoft.com/office/drawing/2014/main" id="{96AD34DC-5EBA-DDE8-7AB5-122C11892C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3428">
            <a:extLst>
              <a:ext uri="{FF2B5EF4-FFF2-40B4-BE49-F238E27FC236}">
                <a16:creationId xmlns:a16="http://schemas.microsoft.com/office/drawing/2014/main" id="{CCDC9EFD-CC62-540C-26A2-AC3986D712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34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 IMG_3576">
            <a:extLst>
              <a:ext uri="{FF2B5EF4-FFF2-40B4-BE49-F238E27FC236}">
                <a16:creationId xmlns:a16="http://schemas.microsoft.com/office/drawing/2014/main" id="{09B30210-950E-D454-79F3-B8352469AB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42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 IMG_3592">
            <a:extLst>
              <a:ext uri="{FF2B5EF4-FFF2-40B4-BE49-F238E27FC236}">
                <a16:creationId xmlns:a16="http://schemas.microsoft.com/office/drawing/2014/main" id="{BE0CA586-101C-0391-F275-E167C72580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5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3420">
            <a:extLst>
              <a:ext uri="{FF2B5EF4-FFF2-40B4-BE49-F238E27FC236}">
                <a16:creationId xmlns:a16="http://schemas.microsoft.com/office/drawing/2014/main" id="{D1F247E6-63E3-61AC-4E96-D6936E2E9E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31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3444">
            <a:extLst>
              <a:ext uri="{FF2B5EF4-FFF2-40B4-BE49-F238E27FC236}">
                <a16:creationId xmlns:a16="http://schemas.microsoft.com/office/drawing/2014/main" id="{02446BF0-0B4D-42F6-740F-D4C470B9B8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9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3445">
            <a:extLst>
              <a:ext uri="{FF2B5EF4-FFF2-40B4-BE49-F238E27FC236}">
                <a16:creationId xmlns:a16="http://schemas.microsoft.com/office/drawing/2014/main" id="{C5564072-22F8-CAEF-E53F-51FC8B4EB3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3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3479">
            <a:extLst>
              <a:ext uri="{FF2B5EF4-FFF2-40B4-BE49-F238E27FC236}">
                <a16:creationId xmlns:a16="http://schemas.microsoft.com/office/drawing/2014/main" id="{620BB6DF-35CA-8DAF-5E2B-0729C36AD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3471">
            <a:extLst>
              <a:ext uri="{FF2B5EF4-FFF2-40B4-BE49-F238E27FC236}">
                <a16:creationId xmlns:a16="http://schemas.microsoft.com/office/drawing/2014/main" id="{DD6A2A61-17E0-3D16-60E5-51BD0A1840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14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21</Words>
  <Application>Microsoft Office PowerPoint</Application>
  <PresentationFormat>Widescreen</PresentationFormat>
  <Paragraphs>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21</cp:revision>
  <dcterms:created xsi:type="dcterms:W3CDTF">2024-02-03T22:21:35Z</dcterms:created>
  <dcterms:modified xsi:type="dcterms:W3CDTF">2024-02-18T22:10:44Z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3054965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