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09" r:id="rId3"/>
    <p:sldId id="910" r:id="rId4"/>
    <p:sldId id="911" r:id="rId5"/>
    <p:sldId id="912" r:id="rId6"/>
    <p:sldId id="913" r:id="rId7"/>
    <p:sldId id="914" r:id="rId8"/>
    <p:sldId id="915" r:id="rId9"/>
    <p:sldId id="916" r:id="rId10"/>
    <p:sldId id="917" r:id="rId11"/>
    <p:sldId id="918" r:id="rId12"/>
    <p:sldId id="919" r:id="rId13"/>
    <p:sldId id="920" r:id="rId14"/>
    <p:sldId id="921" r:id="rId15"/>
    <p:sldId id="922" r:id="rId16"/>
    <p:sldId id="923" r:id="rId17"/>
    <p:sldId id="924" r:id="rId18"/>
    <p:sldId id="925" r:id="rId19"/>
    <p:sldId id="926" r:id="rId20"/>
    <p:sldId id="927" r:id="rId21"/>
    <p:sldId id="928" r:id="rId22"/>
    <p:sldId id="929" r:id="rId23"/>
    <p:sldId id="930" r:id="rId24"/>
    <p:sldId id="931" r:id="rId25"/>
    <p:sldId id="932" r:id="rId26"/>
    <p:sldId id="933" r:id="rId27"/>
    <p:sldId id="934" r:id="rId28"/>
    <p:sldId id="935" r:id="rId29"/>
    <p:sldId id="936" r:id="rId30"/>
    <p:sldId id="937" r:id="rId31"/>
    <p:sldId id="938" r:id="rId32"/>
    <p:sldId id="939" r:id="rId33"/>
    <p:sldId id="940" r:id="rId34"/>
    <p:sldId id="941" r:id="rId35"/>
    <p:sldId id="942" r:id="rId36"/>
    <p:sldId id="943" r:id="rId37"/>
    <p:sldId id="944" r:id="rId38"/>
    <p:sldId id="945" r:id="rId39"/>
    <p:sldId id="946" r:id="rId40"/>
    <p:sldId id="947" r:id="rId41"/>
    <p:sldId id="948" r:id="rId42"/>
    <p:sldId id="949" r:id="rId43"/>
    <p:sldId id="950" r:id="rId44"/>
    <p:sldId id="951" r:id="rId45"/>
    <p:sldId id="952" r:id="rId46"/>
    <p:sldId id="953" r:id="rId47"/>
    <p:sldId id="954" r:id="rId48"/>
    <p:sldId id="955" r:id="rId49"/>
    <p:sldId id="956" r:id="rId50"/>
    <p:sldId id="957" r:id="rId51"/>
    <p:sldId id="958" r:id="rId52"/>
    <p:sldId id="959" r:id="rId5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AE0AF-E8BF-41D0-8F6E-A1B17CA5D350}" v="1" dt="2024-02-19T20:33:45.072"/>
    <p1510:client id="{FCD50784-430F-41C7-9AE6-99AD5DA516AB}" v="1" dt="2024-02-19T21:24:50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FCD50784-430F-41C7-9AE6-99AD5DA516AB}"/>
    <pc:docChg chg="custSel modSld">
      <pc:chgData name="KC Alexander" userId="e9d9e20ae7ab3a17" providerId="LiveId" clId="{FCD50784-430F-41C7-9AE6-99AD5DA516AB}" dt="2024-02-19T21:31:32.405" v="184" actId="14100"/>
      <pc:docMkLst>
        <pc:docMk/>
      </pc:docMkLst>
      <pc:sldChg chg="modSp mod">
        <pc:chgData name="KC Alexander" userId="e9d9e20ae7ab3a17" providerId="LiveId" clId="{FCD50784-430F-41C7-9AE6-99AD5DA516AB}" dt="2024-02-19T21:23:05.786" v="136" actId="20577"/>
        <pc:sldMkLst>
          <pc:docMk/>
          <pc:sldMk cId="1504712754" sldId="256"/>
        </pc:sldMkLst>
        <pc:spChg chg="mod">
          <ac:chgData name="KC Alexander" userId="e9d9e20ae7ab3a17" providerId="LiveId" clId="{FCD50784-430F-41C7-9AE6-99AD5DA516AB}" dt="2024-02-19T21:23:05.786" v="136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FCD50784-430F-41C7-9AE6-99AD5DA516AB}" dt="2024-02-19T21:25:12.486" v="138" actId="14100"/>
        <pc:sldMkLst>
          <pc:docMk/>
          <pc:sldMk cId="3788611890" sldId="912"/>
        </pc:sldMkLst>
        <pc:picChg chg="mod">
          <ac:chgData name="KC Alexander" userId="e9d9e20ae7ab3a17" providerId="LiveId" clId="{FCD50784-430F-41C7-9AE6-99AD5DA516AB}" dt="2024-02-19T21:25:12.486" v="138" actId="14100"/>
          <ac:picMkLst>
            <pc:docMk/>
            <pc:sldMk cId="3788611890" sldId="912"/>
            <ac:picMk id="3" creationId="{C3674769-33DE-3DA2-F83A-BCF83D96423A}"/>
          </ac:picMkLst>
        </pc:picChg>
      </pc:sldChg>
      <pc:sldChg chg="modSp mod">
        <pc:chgData name="KC Alexander" userId="e9d9e20ae7ab3a17" providerId="LiveId" clId="{FCD50784-430F-41C7-9AE6-99AD5DA516AB}" dt="2024-02-19T21:25:26.247" v="140" actId="14100"/>
        <pc:sldMkLst>
          <pc:docMk/>
          <pc:sldMk cId="3770121596" sldId="914"/>
        </pc:sldMkLst>
        <pc:picChg chg="mod">
          <ac:chgData name="KC Alexander" userId="e9d9e20ae7ab3a17" providerId="LiveId" clId="{FCD50784-430F-41C7-9AE6-99AD5DA516AB}" dt="2024-02-19T21:25:26.247" v="140" actId="14100"/>
          <ac:picMkLst>
            <pc:docMk/>
            <pc:sldMk cId="3770121596" sldId="914"/>
            <ac:picMk id="3" creationId="{DCA5EF26-8033-D1D4-10F1-11DF76BA5D94}"/>
          </ac:picMkLst>
        </pc:picChg>
      </pc:sldChg>
      <pc:sldChg chg="modSp mod">
        <pc:chgData name="KC Alexander" userId="e9d9e20ae7ab3a17" providerId="LiveId" clId="{FCD50784-430F-41C7-9AE6-99AD5DA516AB}" dt="2024-02-19T21:25:41.725" v="142" actId="14100"/>
        <pc:sldMkLst>
          <pc:docMk/>
          <pc:sldMk cId="1304500469" sldId="915"/>
        </pc:sldMkLst>
        <pc:picChg chg="mod">
          <ac:chgData name="KC Alexander" userId="e9d9e20ae7ab3a17" providerId="LiveId" clId="{FCD50784-430F-41C7-9AE6-99AD5DA516AB}" dt="2024-02-19T21:25:41.725" v="142" actId="14100"/>
          <ac:picMkLst>
            <pc:docMk/>
            <pc:sldMk cId="1304500469" sldId="915"/>
            <ac:picMk id="3" creationId="{E8AB17C7-EA52-41E4-A0C8-AAE2841B9335}"/>
          </ac:picMkLst>
        </pc:picChg>
      </pc:sldChg>
      <pc:sldChg chg="modSp mod">
        <pc:chgData name="KC Alexander" userId="e9d9e20ae7ab3a17" providerId="LiveId" clId="{FCD50784-430F-41C7-9AE6-99AD5DA516AB}" dt="2024-02-19T21:26:13.225" v="144" actId="14100"/>
        <pc:sldMkLst>
          <pc:docMk/>
          <pc:sldMk cId="3825105273" sldId="917"/>
        </pc:sldMkLst>
        <pc:picChg chg="mod">
          <ac:chgData name="KC Alexander" userId="e9d9e20ae7ab3a17" providerId="LiveId" clId="{FCD50784-430F-41C7-9AE6-99AD5DA516AB}" dt="2024-02-19T21:26:13.225" v="144" actId="14100"/>
          <ac:picMkLst>
            <pc:docMk/>
            <pc:sldMk cId="3825105273" sldId="917"/>
            <ac:picMk id="3" creationId="{4F81EAE5-FE28-9C33-5E91-B516CB004A67}"/>
          </ac:picMkLst>
        </pc:picChg>
      </pc:sldChg>
      <pc:sldChg chg="modSp mod">
        <pc:chgData name="KC Alexander" userId="e9d9e20ae7ab3a17" providerId="LiveId" clId="{FCD50784-430F-41C7-9AE6-99AD5DA516AB}" dt="2024-02-19T21:26:31.181" v="146" actId="14100"/>
        <pc:sldMkLst>
          <pc:docMk/>
          <pc:sldMk cId="1237721750" sldId="920"/>
        </pc:sldMkLst>
        <pc:picChg chg="mod">
          <ac:chgData name="KC Alexander" userId="e9d9e20ae7ab3a17" providerId="LiveId" clId="{FCD50784-430F-41C7-9AE6-99AD5DA516AB}" dt="2024-02-19T21:26:31.181" v="146" actId="14100"/>
          <ac:picMkLst>
            <pc:docMk/>
            <pc:sldMk cId="1237721750" sldId="920"/>
            <ac:picMk id="3" creationId="{5D24CE3D-C9FC-DA13-13BF-4793E544121F}"/>
          </ac:picMkLst>
        </pc:picChg>
      </pc:sldChg>
      <pc:sldChg chg="modSp mod">
        <pc:chgData name="KC Alexander" userId="e9d9e20ae7ab3a17" providerId="LiveId" clId="{FCD50784-430F-41C7-9AE6-99AD5DA516AB}" dt="2024-02-19T21:26:42.142" v="148" actId="14100"/>
        <pc:sldMkLst>
          <pc:docMk/>
          <pc:sldMk cId="4000332644" sldId="921"/>
        </pc:sldMkLst>
        <pc:picChg chg="mod">
          <ac:chgData name="KC Alexander" userId="e9d9e20ae7ab3a17" providerId="LiveId" clId="{FCD50784-430F-41C7-9AE6-99AD5DA516AB}" dt="2024-02-19T21:26:42.142" v="148" actId="14100"/>
          <ac:picMkLst>
            <pc:docMk/>
            <pc:sldMk cId="4000332644" sldId="921"/>
            <ac:picMk id="3" creationId="{0C65C80D-5BB9-6375-242C-5E4DEB5B9B3D}"/>
          </ac:picMkLst>
        </pc:picChg>
      </pc:sldChg>
      <pc:sldChg chg="modSp mod">
        <pc:chgData name="KC Alexander" userId="e9d9e20ae7ab3a17" providerId="LiveId" clId="{FCD50784-430F-41C7-9AE6-99AD5DA516AB}" dt="2024-02-19T21:26:54.742" v="150" actId="14100"/>
        <pc:sldMkLst>
          <pc:docMk/>
          <pc:sldMk cId="2967461330" sldId="922"/>
        </pc:sldMkLst>
        <pc:picChg chg="mod">
          <ac:chgData name="KC Alexander" userId="e9d9e20ae7ab3a17" providerId="LiveId" clId="{FCD50784-430F-41C7-9AE6-99AD5DA516AB}" dt="2024-02-19T21:26:54.742" v="150" actId="14100"/>
          <ac:picMkLst>
            <pc:docMk/>
            <pc:sldMk cId="2967461330" sldId="922"/>
            <ac:picMk id="3" creationId="{83C9B7F5-3E07-F820-D640-237D0689F647}"/>
          </ac:picMkLst>
        </pc:picChg>
      </pc:sldChg>
      <pc:sldChg chg="modSp mod">
        <pc:chgData name="KC Alexander" userId="e9d9e20ae7ab3a17" providerId="LiveId" clId="{FCD50784-430F-41C7-9AE6-99AD5DA516AB}" dt="2024-02-19T21:27:09.534" v="152" actId="14100"/>
        <pc:sldMkLst>
          <pc:docMk/>
          <pc:sldMk cId="2004586232" sldId="924"/>
        </pc:sldMkLst>
        <pc:picChg chg="mod">
          <ac:chgData name="KC Alexander" userId="e9d9e20ae7ab3a17" providerId="LiveId" clId="{FCD50784-430F-41C7-9AE6-99AD5DA516AB}" dt="2024-02-19T21:27:09.534" v="152" actId="14100"/>
          <ac:picMkLst>
            <pc:docMk/>
            <pc:sldMk cId="2004586232" sldId="924"/>
            <ac:picMk id="3" creationId="{7B5ED4E0-1744-0ECA-B017-6AC1FE68454B}"/>
          </ac:picMkLst>
        </pc:picChg>
      </pc:sldChg>
      <pc:sldChg chg="modSp mod">
        <pc:chgData name="KC Alexander" userId="e9d9e20ae7ab3a17" providerId="LiveId" clId="{FCD50784-430F-41C7-9AE6-99AD5DA516AB}" dt="2024-02-19T21:27:19.830" v="154" actId="14100"/>
        <pc:sldMkLst>
          <pc:docMk/>
          <pc:sldMk cId="2872933166" sldId="925"/>
        </pc:sldMkLst>
        <pc:picChg chg="mod">
          <ac:chgData name="KC Alexander" userId="e9d9e20ae7ab3a17" providerId="LiveId" clId="{FCD50784-430F-41C7-9AE6-99AD5DA516AB}" dt="2024-02-19T21:27:19.830" v="154" actId="14100"/>
          <ac:picMkLst>
            <pc:docMk/>
            <pc:sldMk cId="2872933166" sldId="925"/>
            <ac:picMk id="3" creationId="{CDBC1AF7-0FED-322C-DCCB-EFE0F005580D}"/>
          </ac:picMkLst>
        </pc:picChg>
      </pc:sldChg>
      <pc:sldChg chg="modSp mod">
        <pc:chgData name="KC Alexander" userId="e9d9e20ae7ab3a17" providerId="LiveId" clId="{FCD50784-430F-41C7-9AE6-99AD5DA516AB}" dt="2024-02-19T21:27:33.425" v="156" actId="14100"/>
        <pc:sldMkLst>
          <pc:docMk/>
          <pc:sldMk cId="2613695099" sldId="927"/>
        </pc:sldMkLst>
        <pc:picChg chg="mod">
          <ac:chgData name="KC Alexander" userId="e9d9e20ae7ab3a17" providerId="LiveId" clId="{FCD50784-430F-41C7-9AE6-99AD5DA516AB}" dt="2024-02-19T21:27:33.425" v="156" actId="14100"/>
          <ac:picMkLst>
            <pc:docMk/>
            <pc:sldMk cId="2613695099" sldId="927"/>
            <ac:picMk id="3" creationId="{D1D420F2-2259-349F-B3EC-9D5F45296581}"/>
          </ac:picMkLst>
        </pc:picChg>
      </pc:sldChg>
      <pc:sldChg chg="modSp mod">
        <pc:chgData name="KC Alexander" userId="e9d9e20ae7ab3a17" providerId="LiveId" clId="{FCD50784-430F-41C7-9AE6-99AD5DA516AB}" dt="2024-02-19T21:27:47.413" v="158" actId="14100"/>
        <pc:sldMkLst>
          <pc:docMk/>
          <pc:sldMk cId="1380352867" sldId="928"/>
        </pc:sldMkLst>
        <pc:picChg chg="mod">
          <ac:chgData name="KC Alexander" userId="e9d9e20ae7ab3a17" providerId="LiveId" clId="{FCD50784-430F-41C7-9AE6-99AD5DA516AB}" dt="2024-02-19T21:27:47.413" v="158" actId="14100"/>
          <ac:picMkLst>
            <pc:docMk/>
            <pc:sldMk cId="1380352867" sldId="928"/>
            <ac:picMk id="3" creationId="{998F52C3-BAFA-3479-A6C5-A00D81F253C0}"/>
          </ac:picMkLst>
        </pc:picChg>
      </pc:sldChg>
      <pc:sldChg chg="modSp mod">
        <pc:chgData name="KC Alexander" userId="e9d9e20ae7ab3a17" providerId="LiveId" clId="{FCD50784-430F-41C7-9AE6-99AD5DA516AB}" dt="2024-02-19T21:27:57.207" v="160" actId="14100"/>
        <pc:sldMkLst>
          <pc:docMk/>
          <pc:sldMk cId="241897877" sldId="929"/>
        </pc:sldMkLst>
        <pc:picChg chg="mod">
          <ac:chgData name="KC Alexander" userId="e9d9e20ae7ab3a17" providerId="LiveId" clId="{FCD50784-430F-41C7-9AE6-99AD5DA516AB}" dt="2024-02-19T21:27:57.207" v="160" actId="14100"/>
          <ac:picMkLst>
            <pc:docMk/>
            <pc:sldMk cId="241897877" sldId="929"/>
            <ac:picMk id="3" creationId="{E43167CC-A05B-83F5-312F-7CDA5B809DBA}"/>
          </ac:picMkLst>
        </pc:picChg>
      </pc:sldChg>
      <pc:sldChg chg="modSp mod">
        <pc:chgData name="KC Alexander" userId="e9d9e20ae7ab3a17" providerId="LiveId" clId="{FCD50784-430F-41C7-9AE6-99AD5DA516AB}" dt="2024-02-19T21:28:07.257" v="162" actId="14100"/>
        <pc:sldMkLst>
          <pc:docMk/>
          <pc:sldMk cId="2429091390" sldId="930"/>
        </pc:sldMkLst>
        <pc:picChg chg="mod">
          <ac:chgData name="KC Alexander" userId="e9d9e20ae7ab3a17" providerId="LiveId" clId="{FCD50784-430F-41C7-9AE6-99AD5DA516AB}" dt="2024-02-19T21:28:07.257" v="162" actId="14100"/>
          <ac:picMkLst>
            <pc:docMk/>
            <pc:sldMk cId="2429091390" sldId="930"/>
            <ac:picMk id="3" creationId="{F31E7D46-F41C-770A-76A1-64C9A7F0D720}"/>
          </ac:picMkLst>
        </pc:picChg>
      </pc:sldChg>
      <pc:sldChg chg="modSp mod">
        <pc:chgData name="KC Alexander" userId="e9d9e20ae7ab3a17" providerId="LiveId" clId="{FCD50784-430F-41C7-9AE6-99AD5DA516AB}" dt="2024-02-19T21:28:39.638" v="164" actId="14100"/>
        <pc:sldMkLst>
          <pc:docMk/>
          <pc:sldMk cId="2170749210" sldId="932"/>
        </pc:sldMkLst>
        <pc:picChg chg="mod">
          <ac:chgData name="KC Alexander" userId="e9d9e20ae7ab3a17" providerId="LiveId" clId="{FCD50784-430F-41C7-9AE6-99AD5DA516AB}" dt="2024-02-19T21:28:39.638" v="164" actId="14100"/>
          <ac:picMkLst>
            <pc:docMk/>
            <pc:sldMk cId="2170749210" sldId="932"/>
            <ac:picMk id="3" creationId="{7578727B-662C-A429-D3EF-C770E7BD32D6}"/>
          </ac:picMkLst>
        </pc:picChg>
      </pc:sldChg>
      <pc:sldChg chg="modSp mod">
        <pc:chgData name="KC Alexander" userId="e9d9e20ae7ab3a17" providerId="LiveId" clId="{FCD50784-430F-41C7-9AE6-99AD5DA516AB}" dt="2024-02-19T21:28:57.184" v="166" actId="14100"/>
        <pc:sldMkLst>
          <pc:docMk/>
          <pc:sldMk cId="4085883386" sldId="934"/>
        </pc:sldMkLst>
        <pc:picChg chg="mod">
          <ac:chgData name="KC Alexander" userId="e9d9e20ae7ab3a17" providerId="LiveId" clId="{FCD50784-430F-41C7-9AE6-99AD5DA516AB}" dt="2024-02-19T21:28:57.184" v="166" actId="14100"/>
          <ac:picMkLst>
            <pc:docMk/>
            <pc:sldMk cId="4085883386" sldId="934"/>
            <ac:picMk id="3" creationId="{6030230C-ADCA-30A5-BC94-AFE50C473FA1}"/>
          </ac:picMkLst>
        </pc:picChg>
      </pc:sldChg>
      <pc:sldChg chg="modSp mod">
        <pc:chgData name="KC Alexander" userId="e9d9e20ae7ab3a17" providerId="LiveId" clId="{FCD50784-430F-41C7-9AE6-99AD5DA516AB}" dt="2024-02-19T21:29:08.728" v="168" actId="14100"/>
        <pc:sldMkLst>
          <pc:docMk/>
          <pc:sldMk cId="1281940857" sldId="935"/>
        </pc:sldMkLst>
        <pc:picChg chg="mod">
          <ac:chgData name="KC Alexander" userId="e9d9e20ae7ab3a17" providerId="LiveId" clId="{FCD50784-430F-41C7-9AE6-99AD5DA516AB}" dt="2024-02-19T21:29:08.728" v="168" actId="14100"/>
          <ac:picMkLst>
            <pc:docMk/>
            <pc:sldMk cId="1281940857" sldId="935"/>
            <ac:picMk id="3" creationId="{715C1CAF-3163-7F87-A226-C1FCE70BEE4E}"/>
          </ac:picMkLst>
        </pc:picChg>
      </pc:sldChg>
      <pc:sldChg chg="modSp mod">
        <pc:chgData name="KC Alexander" userId="e9d9e20ae7ab3a17" providerId="LiveId" clId="{FCD50784-430F-41C7-9AE6-99AD5DA516AB}" dt="2024-02-19T21:29:20.743" v="170" actId="14100"/>
        <pc:sldMkLst>
          <pc:docMk/>
          <pc:sldMk cId="2971927198" sldId="937"/>
        </pc:sldMkLst>
        <pc:picChg chg="mod">
          <ac:chgData name="KC Alexander" userId="e9d9e20ae7ab3a17" providerId="LiveId" clId="{FCD50784-430F-41C7-9AE6-99AD5DA516AB}" dt="2024-02-19T21:29:20.743" v="170" actId="14100"/>
          <ac:picMkLst>
            <pc:docMk/>
            <pc:sldMk cId="2971927198" sldId="937"/>
            <ac:picMk id="3" creationId="{16CBC71A-4EA2-0107-D9EE-5C21D809CA41}"/>
          </ac:picMkLst>
        </pc:picChg>
      </pc:sldChg>
      <pc:sldChg chg="modSp mod">
        <pc:chgData name="KC Alexander" userId="e9d9e20ae7ab3a17" providerId="LiveId" clId="{FCD50784-430F-41C7-9AE6-99AD5DA516AB}" dt="2024-02-19T21:29:29.194" v="172" actId="14100"/>
        <pc:sldMkLst>
          <pc:docMk/>
          <pc:sldMk cId="3758037482" sldId="938"/>
        </pc:sldMkLst>
        <pc:picChg chg="mod">
          <ac:chgData name="KC Alexander" userId="e9d9e20ae7ab3a17" providerId="LiveId" clId="{FCD50784-430F-41C7-9AE6-99AD5DA516AB}" dt="2024-02-19T21:29:29.194" v="172" actId="14100"/>
          <ac:picMkLst>
            <pc:docMk/>
            <pc:sldMk cId="3758037482" sldId="938"/>
            <ac:picMk id="3" creationId="{311FB63E-3D95-D5A9-A368-E3B024D82DD3}"/>
          </ac:picMkLst>
        </pc:picChg>
      </pc:sldChg>
      <pc:sldChg chg="modSp mod">
        <pc:chgData name="KC Alexander" userId="e9d9e20ae7ab3a17" providerId="LiveId" clId="{FCD50784-430F-41C7-9AE6-99AD5DA516AB}" dt="2024-02-19T21:29:42.733" v="174" actId="14100"/>
        <pc:sldMkLst>
          <pc:docMk/>
          <pc:sldMk cId="949891852" sldId="940"/>
        </pc:sldMkLst>
        <pc:picChg chg="mod">
          <ac:chgData name="KC Alexander" userId="e9d9e20ae7ab3a17" providerId="LiveId" clId="{FCD50784-430F-41C7-9AE6-99AD5DA516AB}" dt="2024-02-19T21:29:42.733" v="174" actId="14100"/>
          <ac:picMkLst>
            <pc:docMk/>
            <pc:sldMk cId="949891852" sldId="940"/>
            <ac:picMk id="3" creationId="{FE130896-8B0B-5308-048C-01ECF69EFF53}"/>
          </ac:picMkLst>
        </pc:picChg>
      </pc:sldChg>
      <pc:sldChg chg="modSp mod">
        <pc:chgData name="KC Alexander" userId="e9d9e20ae7ab3a17" providerId="LiveId" clId="{FCD50784-430F-41C7-9AE6-99AD5DA516AB}" dt="2024-02-19T21:29:57.393" v="176" actId="14100"/>
        <pc:sldMkLst>
          <pc:docMk/>
          <pc:sldMk cId="1329814844" sldId="942"/>
        </pc:sldMkLst>
        <pc:picChg chg="mod">
          <ac:chgData name="KC Alexander" userId="e9d9e20ae7ab3a17" providerId="LiveId" clId="{FCD50784-430F-41C7-9AE6-99AD5DA516AB}" dt="2024-02-19T21:29:57.393" v="176" actId="14100"/>
          <ac:picMkLst>
            <pc:docMk/>
            <pc:sldMk cId="1329814844" sldId="942"/>
            <ac:picMk id="3" creationId="{AF900DF5-5710-2B5D-41AA-1F291B0538F0}"/>
          </ac:picMkLst>
        </pc:picChg>
      </pc:sldChg>
      <pc:sldChg chg="modSp mod">
        <pc:chgData name="KC Alexander" userId="e9d9e20ae7ab3a17" providerId="LiveId" clId="{FCD50784-430F-41C7-9AE6-99AD5DA516AB}" dt="2024-02-19T21:30:41.026" v="178" actId="14100"/>
        <pc:sldMkLst>
          <pc:docMk/>
          <pc:sldMk cId="235930415" sldId="945"/>
        </pc:sldMkLst>
        <pc:picChg chg="mod">
          <ac:chgData name="KC Alexander" userId="e9d9e20ae7ab3a17" providerId="LiveId" clId="{FCD50784-430F-41C7-9AE6-99AD5DA516AB}" dt="2024-02-19T21:30:41.026" v="178" actId="14100"/>
          <ac:picMkLst>
            <pc:docMk/>
            <pc:sldMk cId="235930415" sldId="945"/>
            <ac:picMk id="3" creationId="{FCD0E426-E234-9E85-7BE2-EA8F437C5941}"/>
          </ac:picMkLst>
        </pc:picChg>
      </pc:sldChg>
      <pc:sldChg chg="modSp mod">
        <pc:chgData name="KC Alexander" userId="e9d9e20ae7ab3a17" providerId="LiveId" clId="{FCD50784-430F-41C7-9AE6-99AD5DA516AB}" dt="2024-02-19T21:30:58.711" v="180" actId="14100"/>
        <pc:sldMkLst>
          <pc:docMk/>
          <pc:sldMk cId="2846013428" sldId="947"/>
        </pc:sldMkLst>
        <pc:picChg chg="mod">
          <ac:chgData name="KC Alexander" userId="e9d9e20ae7ab3a17" providerId="LiveId" clId="{FCD50784-430F-41C7-9AE6-99AD5DA516AB}" dt="2024-02-19T21:30:58.711" v="180" actId="14100"/>
          <ac:picMkLst>
            <pc:docMk/>
            <pc:sldMk cId="2846013428" sldId="947"/>
            <ac:picMk id="3" creationId="{DA5C9549-DEDD-4B90-B5B6-91BB836DA3E0}"/>
          </ac:picMkLst>
        </pc:picChg>
      </pc:sldChg>
      <pc:sldChg chg="modSp mod">
        <pc:chgData name="KC Alexander" userId="e9d9e20ae7ab3a17" providerId="LiveId" clId="{FCD50784-430F-41C7-9AE6-99AD5DA516AB}" dt="2024-02-19T21:31:16.239" v="182" actId="14100"/>
        <pc:sldMkLst>
          <pc:docMk/>
          <pc:sldMk cId="3432638767" sldId="950"/>
        </pc:sldMkLst>
        <pc:picChg chg="mod">
          <ac:chgData name="KC Alexander" userId="e9d9e20ae7ab3a17" providerId="LiveId" clId="{FCD50784-430F-41C7-9AE6-99AD5DA516AB}" dt="2024-02-19T21:31:16.239" v="182" actId="14100"/>
          <ac:picMkLst>
            <pc:docMk/>
            <pc:sldMk cId="3432638767" sldId="950"/>
            <ac:picMk id="3" creationId="{91869E58-98EB-5066-630B-36DFD5CE04E2}"/>
          </ac:picMkLst>
        </pc:picChg>
      </pc:sldChg>
      <pc:sldChg chg="modSp mod">
        <pc:chgData name="KC Alexander" userId="e9d9e20ae7ab3a17" providerId="LiveId" clId="{FCD50784-430F-41C7-9AE6-99AD5DA516AB}" dt="2024-02-19T21:31:32.405" v="184" actId="14100"/>
        <pc:sldMkLst>
          <pc:docMk/>
          <pc:sldMk cId="1266644546" sldId="953"/>
        </pc:sldMkLst>
        <pc:picChg chg="mod">
          <ac:chgData name="KC Alexander" userId="e9d9e20ae7ab3a17" providerId="LiveId" clId="{FCD50784-430F-41C7-9AE6-99AD5DA516AB}" dt="2024-02-19T21:31:32.405" v="184" actId="14100"/>
          <ac:picMkLst>
            <pc:docMk/>
            <pc:sldMk cId="1266644546" sldId="953"/>
            <ac:picMk id="3" creationId="{045A9C5B-B1A4-4162-C292-8B293D4CF1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614516" y="121780"/>
            <a:ext cx="11366090" cy="3408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Making Holiday Arrangements for Community Buildings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Haddam Community Center, Haddam, CT</a:t>
            </a: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December 6, 2023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42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8082">
            <a:extLst>
              <a:ext uri="{FF2B5EF4-FFF2-40B4-BE49-F238E27FC236}">
                <a16:creationId xmlns:a16="http://schemas.microsoft.com/office/drawing/2014/main" id="{4F81EAE5-FE28-9C33-5E91-B516CB004A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0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8068">
            <a:extLst>
              <a:ext uri="{FF2B5EF4-FFF2-40B4-BE49-F238E27FC236}">
                <a16:creationId xmlns:a16="http://schemas.microsoft.com/office/drawing/2014/main" id="{614A4DB8-CBE7-9E39-B187-CD59F2F60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8070">
            <a:extLst>
              <a:ext uri="{FF2B5EF4-FFF2-40B4-BE49-F238E27FC236}">
                <a16:creationId xmlns:a16="http://schemas.microsoft.com/office/drawing/2014/main" id="{263425D8-F6C3-29ED-954D-A6BEAAB127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6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8081">
            <a:extLst>
              <a:ext uri="{FF2B5EF4-FFF2-40B4-BE49-F238E27FC236}">
                <a16:creationId xmlns:a16="http://schemas.microsoft.com/office/drawing/2014/main" id="{5D24CE3D-C9FC-DA13-13BF-4793E5441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346" y="1499530"/>
            <a:ext cx="6854998" cy="38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2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8062">
            <a:extLst>
              <a:ext uri="{FF2B5EF4-FFF2-40B4-BE49-F238E27FC236}">
                <a16:creationId xmlns:a16="http://schemas.microsoft.com/office/drawing/2014/main" id="{0C65C80D-5BB9-6375-242C-5E4DEB5B9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5690" y="1503354"/>
            <a:ext cx="6872478" cy="38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3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8083">
            <a:extLst>
              <a:ext uri="{FF2B5EF4-FFF2-40B4-BE49-F238E27FC236}">
                <a16:creationId xmlns:a16="http://schemas.microsoft.com/office/drawing/2014/main" id="{83C9B7F5-3E07-F820-D640-237D0689F6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9350" y="1499529"/>
            <a:ext cx="6854993" cy="38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6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8075">
            <a:extLst>
              <a:ext uri="{FF2B5EF4-FFF2-40B4-BE49-F238E27FC236}">
                <a16:creationId xmlns:a16="http://schemas.microsoft.com/office/drawing/2014/main" id="{085A6624-FA9E-587E-D9CF-26CB8C00F7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44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8103">
            <a:extLst>
              <a:ext uri="{FF2B5EF4-FFF2-40B4-BE49-F238E27FC236}">
                <a16:creationId xmlns:a16="http://schemas.microsoft.com/office/drawing/2014/main" id="{7B5ED4E0-1744-0ECA-B017-6AC1FE6845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346" y="1499530"/>
            <a:ext cx="6854998" cy="38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86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8096">
            <a:extLst>
              <a:ext uri="{FF2B5EF4-FFF2-40B4-BE49-F238E27FC236}">
                <a16:creationId xmlns:a16="http://schemas.microsoft.com/office/drawing/2014/main" id="{CDBC1AF7-0FED-322C-DCCB-EFE0F00558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346" y="1499530"/>
            <a:ext cx="6854998" cy="38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33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8108">
            <a:extLst>
              <a:ext uri="{FF2B5EF4-FFF2-40B4-BE49-F238E27FC236}">
                <a16:creationId xmlns:a16="http://schemas.microsoft.com/office/drawing/2014/main" id="{7FD8EE20-A742-A9B1-441F-9FAC7CCAD8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3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8046">
            <a:extLst>
              <a:ext uri="{FF2B5EF4-FFF2-40B4-BE49-F238E27FC236}">
                <a16:creationId xmlns:a16="http://schemas.microsoft.com/office/drawing/2014/main" id="{8D07C584-F416-E22A-902A-D9EF0EEC7B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0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8117">
            <a:extLst>
              <a:ext uri="{FF2B5EF4-FFF2-40B4-BE49-F238E27FC236}">
                <a16:creationId xmlns:a16="http://schemas.microsoft.com/office/drawing/2014/main" id="{D1D420F2-2259-349F-B3EC-9D5F452965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9350" y="1499529"/>
            <a:ext cx="6854993" cy="38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95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8088">
            <a:extLst>
              <a:ext uri="{FF2B5EF4-FFF2-40B4-BE49-F238E27FC236}">
                <a16:creationId xmlns:a16="http://schemas.microsoft.com/office/drawing/2014/main" id="{998F52C3-BAFA-3479-A6C5-A00D81F253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346" y="1499530"/>
            <a:ext cx="6854998" cy="38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52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8095">
            <a:extLst>
              <a:ext uri="{FF2B5EF4-FFF2-40B4-BE49-F238E27FC236}">
                <a16:creationId xmlns:a16="http://schemas.microsoft.com/office/drawing/2014/main" id="{E43167CC-A05B-83F5-312F-7CDA5B809D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346" y="1499530"/>
            <a:ext cx="6854998" cy="38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7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8101">
            <a:extLst>
              <a:ext uri="{FF2B5EF4-FFF2-40B4-BE49-F238E27FC236}">
                <a16:creationId xmlns:a16="http://schemas.microsoft.com/office/drawing/2014/main" id="{F31E7D46-F41C-770A-76A1-64C9A7F0D7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346" y="1499530"/>
            <a:ext cx="6854998" cy="38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91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B IMG_2966">
            <a:extLst>
              <a:ext uri="{FF2B5EF4-FFF2-40B4-BE49-F238E27FC236}">
                <a16:creationId xmlns:a16="http://schemas.microsoft.com/office/drawing/2014/main" id="{A4DCBF9F-FAEA-3091-DA66-B93425D3B8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54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C IMG_2971">
            <a:extLst>
              <a:ext uri="{FF2B5EF4-FFF2-40B4-BE49-F238E27FC236}">
                <a16:creationId xmlns:a16="http://schemas.microsoft.com/office/drawing/2014/main" id="{7578727B-662C-A429-D3EF-C770E7BD32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49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D IMG_2967">
            <a:extLst>
              <a:ext uri="{FF2B5EF4-FFF2-40B4-BE49-F238E27FC236}">
                <a16:creationId xmlns:a16="http://schemas.microsoft.com/office/drawing/2014/main" id="{8CE8E568-26E7-66BF-5DD5-3811E138B0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38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E">
            <a:extLst>
              <a:ext uri="{FF2B5EF4-FFF2-40B4-BE49-F238E27FC236}">
                <a16:creationId xmlns:a16="http://schemas.microsoft.com/office/drawing/2014/main" id="{6030230C-ADCA-30A5-BC94-AFE50C473F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83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F IMG_2976">
            <a:extLst>
              <a:ext uri="{FF2B5EF4-FFF2-40B4-BE49-F238E27FC236}">
                <a16:creationId xmlns:a16="http://schemas.microsoft.com/office/drawing/2014/main" id="{715C1CAF-3163-7F87-A226-C1FCE70BEE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40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G IMG_2974">
            <a:extLst>
              <a:ext uri="{FF2B5EF4-FFF2-40B4-BE49-F238E27FC236}">
                <a16:creationId xmlns:a16="http://schemas.microsoft.com/office/drawing/2014/main" id="{9B20FD4C-8BD1-80A6-0361-9A5A5C410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0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8039">
            <a:extLst>
              <a:ext uri="{FF2B5EF4-FFF2-40B4-BE49-F238E27FC236}">
                <a16:creationId xmlns:a16="http://schemas.microsoft.com/office/drawing/2014/main" id="{1024F951-8651-8C73-F724-BB0F1CE696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8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H IMG_2980">
            <a:extLst>
              <a:ext uri="{FF2B5EF4-FFF2-40B4-BE49-F238E27FC236}">
                <a16:creationId xmlns:a16="http://schemas.microsoft.com/office/drawing/2014/main" id="{16CBC71A-4EA2-0107-D9EE-5C21D809CA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3452" y="856328"/>
            <a:ext cx="6850625" cy="51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27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I IMG_2964">
            <a:extLst>
              <a:ext uri="{FF2B5EF4-FFF2-40B4-BE49-F238E27FC236}">
                <a16:creationId xmlns:a16="http://schemas.microsoft.com/office/drawing/2014/main" id="{311FB63E-3D95-D5A9-A368-E3B024D82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510" y="859606"/>
            <a:ext cx="6876845" cy="51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37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8085">
            <a:extLst>
              <a:ext uri="{FF2B5EF4-FFF2-40B4-BE49-F238E27FC236}">
                <a16:creationId xmlns:a16="http://schemas.microsoft.com/office/drawing/2014/main" id="{904E6DEE-97DE-84F3-CD91-FEAE56EA3C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65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B IMG_2972">
            <a:extLst>
              <a:ext uri="{FF2B5EF4-FFF2-40B4-BE49-F238E27FC236}">
                <a16:creationId xmlns:a16="http://schemas.microsoft.com/office/drawing/2014/main" id="{FE130896-8B0B-5308-048C-01ECF69EFF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3452" y="856328"/>
            <a:ext cx="6850625" cy="51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91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8105">
            <a:extLst>
              <a:ext uri="{FF2B5EF4-FFF2-40B4-BE49-F238E27FC236}">
                <a16:creationId xmlns:a16="http://schemas.microsoft.com/office/drawing/2014/main" id="{62268D8A-1F18-A6F1-9E25-3AA1288929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42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8119">
            <a:extLst>
              <a:ext uri="{FF2B5EF4-FFF2-40B4-BE49-F238E27FC236}">
                <a16:creationId xmlns:a16="http://schemas.microsoft.com/office/drawing/2014/main" id="{AF900DF5-5710-2B5D-41AA-1F291B0538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4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8121">
            <a:extLst>
              <a:ext uri="{FF2B5EF4-FFF2-40B4-BE49-F238E27FC236}">
                <a16:creationId xmlns:a16="http://schemas.microsoft.com/office/drawing/2014/main" id="{2927F7FB-A31D-D112-BDD4-E7378DB0BC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70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IMG_8122">
            <a:extLst>
              <a:ext uri="{FF2B5EF4-FFF2-40B4-BE49-F238E27FC236}">
                <a16:creationId xmlns:a16="http://schemas.microsoft.com/office/drawing/2014/main" id="{58B661F7-7E20-8D05-3441-280D86CB73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68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8123">
            <a:extLst>
              <a:ext uri="{FF2B5EF4-FFF2-40B4-BE49-F238E27FC236}">
                <a16:creationId xmlns:a16="http://schemas.microsoft.com/office/drawing/2014/main" id="{FCD0E426-E234-9E85-7BE2-EA8F437C59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003" y="1495706"/>
            <a:ext cx="6837518" cy="38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0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B IMG_8120">
            <a:extLst>
              <a:ext uri="{FF2B5EF4-FFF2-40B4-BE49-F238E27FC236}">
                <a16:creationId xmlns:a16="http://schemas.microsoft.com/office/drawing/2014/main" id="{640AAE56-A5B8-D0D4-496F-D92F3A96CD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8112">
            <a:extLst>
              <a:ext uri="{FF2B5EF4-FFF2-40B4-BE49-F238E27FC236}">
                <a16:creationId xmlns:a16="http://schemas.microsoft.com/office/drawing/2014/main" id="{2D669C82-C23B-C3C5-75DD-58378BBE96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92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 IMG_8125">
            <a:extLst>
              <a:ext uri="{FF2B5EF4-FFF2-40B4-BE49-F238E27FC236}">
                <a16:creationId xmlns:a16="http://schemas.microsoft.com/office/drawing/2014/main" id="{DA5C9549-DEDD-4B90-B5B6-91BB836DA3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13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 20231202_102753">
            <a:extLst>
              <a:ext uri="{FF2B5EF4-FFF2-40B4-BE49-F238E27FC236}">
                <a16:creationId xmlns:a16="http://schemas.microsoft.com/office/drawing/2014/main" id="{8A38FC27-BDAC-E7D0-896A-2281AB8941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8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 IMG_8137">
            <a:extLst>
              <a:ext uri="{FF2B5EF4-FFF2-40B4-BE49-F238E27FC236}">
                <a16:creationId xmlns:a16="http://schemas.microsoft.com/office/drawing/2014/main" id="{53EA41D1-ADDC-55A7-D73A-2D4043B379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97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B IMG_8142">
            <a:extLst>
              <a:ext uri="{FF2B5EF4-FFF2-40B4-BE49-F238E27FC236}">
                <a16:creationId xmlns:a16="http://schemas.microsoft.com/office/drawing/2014/main" id="{91869E58-98EB-5066-630B-36DFD5CE04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695" y="1503352"/>
            <a:ext cx="6872472" cy="38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38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 IMG_8141">
            <a:extLst>
              <a:ext uri="{FF2B5EF4-FFF2-40B4-BE49-F238E27FC236}">
                <a16:creationId xmlns:a16="http://schemas.microsoft.com/office/drawing/2014/main" id="{7077421A-8876-6D51-A4D0-DB20FBD99B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08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 IMG_8134">
            <a:extLst>
              <a:ext uri="{FF2B5EF4-FFF2-40B4-BE49-F238E27FC236}">
                <a16:creationId xmlns:a16="http://schemas.microsoft.com/office/drawing/2014/main" id="{AA5EBC2F-1572-8067-A28A-5EBE81AEB8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25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 IMG_8129">
            <a:extLst>
              <a:ext uri="{FF2B5EF4-FFF2-40B4-BE49-F238E27FC236}">
                <a16:creationId xmlns:a16="http://schemas.microsoft.com/office/drawing/2014/main" id="{045A9C5B-B1A4-4162-C292-8B293D4CF1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5690" y="1503354"/>
            <a:ext cx="6872478" cy="38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44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 IMG_8131">
            <a:extLst>
              <a:ext uri="{FF2B5EF4-FFF2-40B4-BE49-F238E27FC236}">
                <a16:creationId xmlns:a16="http://schemas.microsoft.com/office/drawing/2014/main" id="{DDBC2643-1D85-5579-4B08-9B2EAA05B2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898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 IMG_8146">
            <a:extLst>
              <a:ext uri="{FF2B5EF4-FFF2-40B4-BE49-F238E27FC236}">
                <a16:creationId xmlns:a16="http://schemas.microsoft.com/office/drawing/2014/main" id="{EBE63F36-944B-65C0-BB28-1964C3FE2B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45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 IMG_8148">
            <a:extLst>
              <a:ext uri="{FF2B5EF4-FFF2-40B4-BE49-F238E27FC236}">
                <a16:creationId xmlns:a16="http://schemas.microsoft.com/office/drawing/2014/main" id="{108DA0DA-03A6-6873-AE2E-3CCEAB3CC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2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8111">
            <a:extLst>
              <a:ext uri="{FF2B5EF4-FFF2-40B4-BE49-F238E27FC236}">
                <a16:creationId xmlns:a16="http://schemas.microsoft.com/office/drawing/2014/main" id="{C3674769-33DE-3DA2-F83A-BCF83D9642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118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 IMG_0635">
            <a:extLst>
              <a:ext uri="{FF2B5EF4-FFF2-40B4-BE49-F238E27FC236}">
                <a16:creationId xmlns:a16="http://schemas.microsoft.com/office/drawing/2014/main" id="{8B34591D-E6F7-322D-FA48-62EF25AC02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0 IMG_0629">
            <a:extLst>
              <a:ext uri="{FF2B5EF4-FFF2-40B4-BE49-F238E27FC236}">
                <a16:creationId xmlns:a16="http://schemas.microsoft.com/office/drawing/2014/main" id="{DBBBF7D7-8635-342A-A067-CFCCF1CA5A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79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1 IMG_0632">
            <a:extLst>
              <a:ext uri="{FF2B5EF4-FFF2-40B4-BE49-F238E27FC236}">
                <a16:creationId xmlns:a16="http://schemas.microsoft.com/office/drawing/2014/main" id="{B528D9AD-A5F5-9A1A-D0C9-5690D66A28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2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8052">
            <a:extLst>
              <a:ext uri="{FF2B5EF4-FFF2-40B4-BE49-F238E27FC236}">
                <a16:creationId xmlns:a16="http://schemas.microsoft.com/office/drawing/2014/main" id="{26CEB7D3-DDB3-16D0-C7AC-6895C52285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1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R IMG_2968">
            <a:extLst>
              <a:ext uri="{FF2B5EF4-FFF2-40B4-BE49-F238E27FC236}">
                <a16:creationId xmlns:a16="http://schemas.microsoft.com/office/drawing/2014/main" id="{DCA5EF26-8033-D1D4-10F1-11DF76BA5D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R IMG_2978">
            <a:extLst>
              <a:ext uri="{FF2B5EF4-FFF2-40B4-BE49-F238E27FC236}">
                <a16:creationId xmlns:a16="http://schemas.microsoft.com/office/drawing/2014/main" id="{E8AB17C7-EA52-41E4-A0C8-AAE2841B93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55" y="843117"/>
            <a:ext cx="6895690" cy="51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0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8066">
            <a:extLst>
              <a:ext uri="{FF2B5EF4-FFF2-40B4-BE49-F238E27FC236}">
                <a16:creationId xmlns:a16="http://schemas.microsoft.com/office/drawing/2014/main" id="{8AA1306B-9EF0-72F1-CF07-EA7E5DDBAD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24</Words>
  <Application>Microsoft Office PowerPoint</Application>
  <PresentationFormat>Widescreen</PresentationFormat>
  <Paragraphs>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20</cp:revision>
  <dcterms:created xsi:type="dcterms:W3CDTF">2024-02-03T22:21:35Z</dcterms:created>
  <dcterms:modified xsi:type="dcterms:W3CDTF">2024-02-19T21:31:41Z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3614033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