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9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E59DB-9DDB-4321-8FF3-4D8F8A66A817}" v="1" dt="2024-02-04T16:53:15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18EE59DB-9DDB-4321-8FF3-4D8F8A66A817}"/>
    <pc:docChg chg="modSld">
      <pc:chgData name="KC Alexander" userId="e9d9e20ae7ab3a17" providerId="LiveId" clId="{18EE59DB-9DDB-4321-8FF3-4D8F8A66A817}" dt="2024-02-04T16:53:36.264" v="89" actId="688"/>
      <pc:docMkLst>
        <pc:docMk/>
      </pc:docMkLst>
      <pc:sldChg chg="modSp mod">
        <pc:chgData name="KC Alexander" userId="e9d9e20ae7ab3a17" providerId="LiveId" clId="{18EE59DB-9DDB-4321-8FF3-4D8F8A66A817}" dt="2024-02-04T16:52:43.062" v="88" actId="20577"/>
        <pc:sldMkLst>
          <pc:docMk/>
          <pc:sldMk cId="1504712754" sldId="256"/>
        </pc:sldMkLst>
        <pc:spChg chg="mod">
          <ac:chgData name="KC Alexander" userId="e9d9e20ae7ab3a17" providerId="LiveId" clId="{18EE59DB-9DDB-4321-8FF3-4D8F8A66A817}" dt="2024-02-04T16:52:43.062" v="88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18EE59DB-9DDB-4321-8FF3-4D8F8A66A817}" dt="2024-02-04T16:53:36.264" v="89" actId="688"/>
        <pc:sldMkLst>
          <pc:docMk/>
          <pc:sldMk cId="3188934330" sldId="557"/>
        </pc:sldMkLst>
        <pc:picChg chg="mod">
          <ac:chgData name="KC Alexander" userId="e9d9e20ae7ab3a17" providerId="LiveId" clId="{18EE59DB-9DDB-4321-8FF3-4D8F8A66A817}" dt="2024-02-04T16:53:36.264" v="89" actId="688"/>
          <ac:picMkLst>
            <pc:docMk/>
            <pc:sldMk cId="3188934330" sldId="557"/>
            <ac:picMk id="3" creationId="{AEA588E4-8A82-42FB-D8D8-A30B79CC4A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High Line Tour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Manhattan, NY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September 17,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1275">
            <a:extLst>
              <a:ext uri="{FF2B5EF4-FFF2-40B4-BE49-F238E27FC236}">
                <a16:creationId xmlns:a16="http://schemas.microsoft.com/office/drawing/2014/main" id="{A9E3F10D-1C5C-448D-3F69-E9CD825D6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1355">
            <a:extLst>
              <a:ext uri="{FF2B5EF4-FFF2-40B4-BE49-F238E27FC236}">
                <a16:creationId xmlns:a16="http://schemas.microsoft.com/office/drawing/2014/main" id="{244791CC-756F-F878-A27D-4741B5C3D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9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CDCBE04B-9B9F-482F-9905-39C7D27782CB">
            <a:extLst>
              <a:ext uri="{FF2B5EF4-FFF2-40B4-BE49-F238E27FC236}">
                <a16:creationId xmlns:a16="http://schemas.microsoft.com/office/drawing/2014/main" id="{2A60DE40-01B9-8C72-E2E9-596A1BD7B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1257">
            <a:extLst>
              <a:ext uri="{FF2B5EF4-FFF2-40B4-BE49-F238E27FC236}">
                <a16:creationId xmlns:a16="http://schemas.microsoft.com/office/drawing/2014/main" id="{6FEC30F5-6425-3D48-88A6-E5A1027B1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1260">
            <a:extLst>
              <a:ext uri="{FF2B5EF4-FFF2-40B4-BE49-F238E27FC236}">
                <a16:creationId xmlns:a16="http://schemas.microsoft.com/office/drawing/2014/main" id="{F7F16B15-39F2-2D7D-C003-B6829BD69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1268">
            <a:extLst>
              <a:ext uri="{FF2B5EF4-FFF2-40B4-BE49-F238E27FC236}">
                <a16:creationId xmlns:a16="http://schemas.microsoft.com/office/drawing/2014/main" id="{2D56DBAC-5B00-A424-F30F-CA8584BC4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1277">
            <a:extLst>
              <a:ext uri="{FF2B5EF4-FFF2-40B4-BE49-F238E27FC236}">
                <a16:creationId xmlns:a16="http://schemas.microsoft.com/office/drawing/2014/main" id="{FD674DFA-6FD9-5B32-6B59-3527DB7A8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1283">
            <a:extLst>
              <a:ext uri="{FF2B5EF4-FFF2-40B4-BE49-F238E27FC236}">
                <a16:creationId xmlns:a16="http://schemas.microsoft.com/office/drawing/2014/main" id="{E75764AA-1097-DED3-FC1F-5755C6F10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1284">
            <a:extLst>
              <a:ext uri="{FF2B5EF4-FFF2-40B4-BE49-F238E27FC236}">
                <a16:creationId xmlns:a16="http://schemas.microsoft.com/office/drawing/2014/main" id="{1890308B-ECD1-0647-6867-0B43C5B59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1306">
            <a:extLst>
              <a:ext uri="{FF2B5EF4-FFF2-40B4-BE49-F238E27FC236}">
                <a16:creationId xmlns:a16="http://schemas.microsoft.com/office/drawing/2014/main" id="{E47F4E55-B1B2-A7B8-F15D-3FE15466D2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1287">
            <a:extLst>
              <a:ext uri="{FF2B5EF4-FFF2-40B4-BE49-F238E27FC236}">
                <a16:creationId xmlns:a16="http://schemas.microsoft.com/office/drawing/2014/main" id="{B780374C-DAA2-2E4D-8669-CECF05873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8" y="0"/>
            <a:ext cx="516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1309">
            <a:extLst>
              <a:ext uri="{FF2B5EF4-FFF2-40B4-BE49-F238E27FC236}">
                <a16:creationId xmlns:a16="http://schemas.microsoft.com/office/drawing/2014/main" id="{AEA588E4-8A82-42FB-D8D8-A30B79CC4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1310">
            <a:extLst>
              <a:ext uri="{FF2B5EF4-FFF2-40B4-BE49-F238E27FC236}">
                <a16:creationId xmlns:a16="http://schemas.microsoft.com/office/drawing/2014/main" id="{D1D6A6BC-1C2C-8B51-FFE5-3BA6A3B24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2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1318">
            <a:extLst>
              <a:ext uri="{FF2B5EF4-FFF2-40B4-BE49-F238E27FC236}">
                <a16:creationId xmlns:a16="http://schemas.microsoft.com/office/drawing/2014/main" id="{FAA642DC-D09E-FBA6-0F7E-1CEA57424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0"/>
            <a:ext cx="452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1357">
            <a:extLst>
              <a:ext uri="{FF2B5EF4-FFF2-40B4-BE49-F238E27FC236}">
                <a16:creationId xmlns:a16="http://schemas.microsoft.com/office/drawing/2014/main" id="{B3A88363-1732-7437-B1DA-B424FD27F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1362">
            <a:extLst>
              <a:ext uri="{FF2B5EF4-FFF2-40B4-BE49-F238E27FC236}">
                <a16:creationId xmlns:a16="http://schemas.microsoft.com/office/drawing/2014/main" id="{909BA7AB-FAE1-5D71-F46F-C4ADA205F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1363">
            <a:extLst>
              <a:ext uri="{FF2B5EF4-FFF2-40B4-BE49-F238E27FC236}">
                <a16:creationId xmlns:a16="http://schemas.microsoft.com/office/drawing/2014/main" id="{F9E693AE-9CDA-B067-3790-9DFABAD9D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1364">
            <a:extLst>
              <a:ext uri="{FF2B5EF4-FFF2-40B4-BE49-F238E27FC236}">
                <a16:creationId xmlns:a16="http://schemas.microsoft.com/office/drawing/2014/main" id="{10959F54-7BF8-BE90-C358-9CB6C9D1F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7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1367">
            <a:extLst>
              <a:ext uri="{FF2B5EF4-FFF2-40B4-BE49-F238E27FC236}">
                <a16:creationId xmlns:a16="http://schemas.microsoft.com/office/drawing/2014/main" id="{BD963A15-46C3-1F97-51A2-44CB05C4E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2362">
            <a:extLst>
              <a:ext uri="{FF2B5EF4-FFF2-40B4-BE49-F238E27FC236}">
                <a16:creationId xmlns:a16="http://schemas.microsoft.com/office/drawing/2014/main" id="{AAB7C224-EFB2-A193-BC75-81DC13BE0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4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2368">
            <a:extLst>
              <a:ext uri="{FF2B5EF4-FFF2-40B4-BE49-F238E27FC236}">
                <a16:creationId xmlns:a16="http://schemas.microsoft.com/office/drawing/2014/main" id="{751B053E-EF70-ABB4-4B1C-83AAD66DB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2359">
            <a:extLst>
              <a:ext uri="{FF2B5EF4-FFF2-40B4-BE49-F238E27FC236}">
                <a16:creationId xmlns:a16="http://schemas.microsoft.com/office/drawing/2014/main" id="{447DC459-F4B6-F1F2-3FAA-333AF71C1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87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2365">
            <a:extLst>
              <a:ext uri="{FF2B5EF4-FFF2-40B4-BE49-F238E27FC236}">
                <a16:creationId xmlns:a16="http://schemas.microsoft.com/office/drawing/2014/main" id="{FBEE34AA-7E49-E754-3B36-B1E1B99AF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0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2366">
            <a:extLst>
              <a:ext uri="{FF2B5EF4-FFF2-40B4-BE49-F238E27FC236}">
                <a16:creationId xmlns:a16="http://schemas.microsoft.com/office/drawing/2014/main" id="{7B137481-F119-FE15-02D4-706D9CDC0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2357">
            <a:extLst>
              <a:ext uri="{FF2B5EF4-FFF2-40B4-BE49-F238E27FC236}">
                <a16:creationId xmlns:a16="http://schemas.microsoft.com/office/drawing/2014/main" id="{736CAE6F-4398-897D-9E4E-43ABB03CE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1315">
            <a:extLst>
              <a:ext uri="{FF2B5EF4-FFF2-40B4-BE49-F238E27FC236}">
                <a16:creationId xmlns:a16="http://schemas.microsoft.com/office/drawing/2014/main" id="{FB7C5F3A-1098-843E-9564-5C8C84CD6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2356">
            <a:extLst>
              <a:ext uri="{FF2B5EF4-FFF2-40B4-BE49-F238E27FC236}">
                <a16:creationId xmlns:a16="http://schemas.microsoft.com/office/drawing/2014/main" id="{157F33FE-083F-9B42-BD9A-E1FA16D0C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3" y="0"/>
            <a:ext cx="841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2367 (2)">
            <a:extLst>
              <a:ext uri="{FF2B5EF4-FFF2-40B4-BE49-F238E27FC236}">
                <a16:creationId xmlns:a16="http://schemas.microsoft.com/office/drawing/2014/main" id="{C862D5D8-3D28-5657-EB8D-46977629B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0"/>
            <a:ext cx="747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2354">
            <a:extLst>
              <a:ext uri="{FF2B5EF4-FFF2-40B4-BE49-F238E27FC236}">
                <a16:creationId xmlns:a16="http://schemas.microsoft.com/office/drawing/2014/main" id="{4FD23BCF-1819-91C8-86A8-5DD264A67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2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Office PowerPoint</Application>
  <PresentationFormat>Widescreen</PresentationFormat>
  <Paragraphs>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9</cp:revision>
  <dcterms:created xsi:type="dcterms:W3CDTF">2024-02-03T22:21:35Z</dcterms:created>
  <dcterms:modified xsi:type="dcterms:W3CDTF">2024-02-04T16:53:45Z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2215955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