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024" r:id="rId3"/>
    <p:sldId id="1025" r:id="rId4"/>
    <p:sldId id="1026" r:id="rId5"/>
    <p:sldId id="1027" r:id="rId6"/>
    <p:sldId id="1028" r:id="rId7"/>
    <p:sldId id="1029" r:id="rId8"/>
    <p:sldId id="1030" r:id="rId9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3E346-80CC-4201-ABF9-D3E679236D9E}" v="1" dt="2024-02-18T23:01:33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1883E346-80CC-4201-ABF9-D3E679236D9E}"/>
    <pc:docChg chg="custSel modSld">
      <pc:chgData name="KC Alexander" userId="e9d9e20ae7ab3a17" providerId="LiveId" clId="{1883E346-80CC-4201-ABF9-D3E679236D9E}" dt="2024-02-18T23:04:41.330" v="266" actId="14100"/>
      <pc:docMkLst>
        <pc:docMk/>
      </pc:docMkLst>
      <pc:sldChg chg="modSp mod">
        <pc:chgData name="KC Alexander" userId="e9d9e20ae7ab3a17" providerId="LiveId" clId="{1883E346-80CC-4201-ABF9-D3E679236D9E}" dt="2024-02-18T23:00:40.346" v="262" actId="20577"/>
        <pc:sldMkLst>
          <pc:docMk/>
          <pc:sldMk cId="1504712754" sldId="256"/>
        </pc:sldMkLst>
        <pc:spChg chg="mod">
          <ac:chgData name="KC Alexander" userId="e9d9e20ae7ab3a17" providerId="LiveId" clId="{1883E346-80CC-4201-ABF9-D3E679236D9E}" dt="2024-02-18T23:00:40.346" v="262" actId="20577"/>
          <ac:spMkLst>
            <pc:docMk/>
            <pc:sldMk cId="1504712754" sldId="256"/>
            <ac:spMk id="8" creationId="{6A0FD9BE-4376-C847-C300-0D05D092AD02}"/>
          </ac:spMkLst>
        </pc:spChg>
      </pc:sldChg>
      <pc:sldChg chg="modSp mod">
        <pc:chgData name="KC Alexander" userId="e9d9e20ae7ab3a17" providerId="LiveId" clId="{1883E346-80CC-4201-ABF9-D3E679236D9E}" dt="2024-02-18T23:04:29.229" v="264" actId="14100"/>
        <pc:sldMkLst>
          <pc:docMk/>
          <pc:sldMk cId="3555848042" sldId="1027"/>
        </pc:sldMkLst>
        <pc:picChg chg="mod">
          <ac:chgData name="KC Alexander" userId="e9d9e20ae7ab3a17" providerId="LiveId" clId="{1883E346-80CC-4201-ABF9-D3E679236D9E}" dt="2024-02-18T23:04:29.229" v="264" actId="14100"/>
          <ac:picMkLst>
            <pc:docMk/>
            <pc:sldMk cId="3555848042" sldId="1027"/>
            <ac:picMk id="3" creationId="{7BD122EE-F38F-EE27-E2B7-7C44B6128C74}"/>
          </ac:picMkLst>
        </pc:picChg>
      </pc:sldChg>
      <pc:sldChg chg="modSp mod">
        <pc:chgData name="KC Alexander" userId="e9d9e20ae7ab3a17" providerId="LiveId" clId="{1883E346-80CC-4201-ABF9-D3E679236D9E}" dt="2024-02-18T23:04:41.330" v="266" actId="14100"/>
        <pc:sldMkLst>
          <pc:docMk/>
          <pc:sldMk cId="2946896848" sldId="1028"/>
        </pc:sldMkLst>
        <pc:picChg chg="mod">
          <ac:chgData name="KC Alexander" userId="e9d9e20ae7ab3a17" providerId="LiveId" clId="{1883E346-80CC-4201-ABF9-D3E679236D9E}" dt="2024-02-18T23:04:41.330" v="266" actId="14100"/>
          <ac:picMkLst>
            <pc:docMk/>
            <pc:sldMk cId="2946896848" sldId="1028"/>
            <ac:picMk id="3" creationId="{982B5B5C-49B7-9316-68A1-7A1D054988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0" y="141445"/>
            <a:ext cx="12191999" cy="3287555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“Putting Our Gardens to Bed”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Presentation by Nancy McKinnon of </a:t>
            </a:r>
            <a:r>
              <a:rPr lang="en-US" sz="4400" dirty="0" err="1">
                <a:latin typeface="+mj-lt"/>
                <a:ea typeface="+mj-ea"/>
                <a:cs typeface="+mj-cs"/>
              </a:rPr>
              <a:t>Ballek’s</a:t>
            </a:r>
            <a:r>
              <a:rPr lang="en-US" sz="4400" dirty="0">
                <a:latin typeface="+mj-lt"/>
                <a:ea typeface="+mj-ea"/>
                <a:cs typeface="+mj-cs"/>
              </a:rPr>
              <a:t> Garden Center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Haddam Community Center, Higganum, CT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October 12,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297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1 IMG_0780">
            <a:extLst>
              <a:ext uri="{FF2B5EF4-FFF2-40B4-BE49-F238E27FC236}">
                <a16:creationId xmlns:a16="http://schemas.microsoft.com/office/drawing/2014/main" id="{47FC543A-6BB4-1E9D-ACA8-E31435A3BEA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588" y="0"/>
            <a:ext cx="88852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060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2 IMG_0786">
            <a:extLst>
              <a:ext uri="{FF2B5EF4-FFF2-40B4-BE49-F238E27FC236}">
                <a16:creationId xmlns:a16="http://schemas.microsoft.com/office/drawing/2014/main" id="{9F114EE3-1531-F66F-FAA4-098D32B3572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75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3 IMG_0784">
            <a:extLst>
              <a:ext uri="{FF2B5EF4-FFF2-40B4-BE49-F238E27FC236}">
                <a16:creationId xmlns:a16="http://schemas.microsoft.com/office/drawing/2014/main" id="{AAEBBA65-2AD0-7457-F72A-367B7F66AC2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46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4 IMG_0789">
            <a:extLst>
              <a:ext uri="{FF2B5EF4-FFF2-40B4-BE49-F238E27FC236}">
                <a16:creationId xmlns:a16="http://schemas.microsoft.com/office/drawing/2014/main" id="{7BD122EE-F38F-EE27-E2B7-7C44B6128C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84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5 IMG_0783">
            <a:extLst>
              <a:ext uri="{FF2B5EF4-FFF2-40B4-BE49-F238E27FC236}">
                <a16:creationId xmlns:a16="http://schemas.microsoft.com/office/drawing/2014/main" id="{982B5B5C-49B7-9316-68A1-7A1D0549885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50510" y="859606"/>
            <a:ext cx="6876845" cy="51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896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82">
            <a:extLst>
              <a:ext uri="{FF2B5EF4-FFF2-40B4-BE49-F238E27FC236}">
                <a16:creationId xmlns:a16="http://schemas.microsoft.com/office/drawing/2014/main" id="{8C262058-E7EC-2C4A-9099-C49AFBAF117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"/>
            <a:ext cx="1219200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229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85">
            <a:extLst>
              <a:ext uri="{FF2B5EF4-FFF2-40B4-BE49-F238E27FC236}">
                <a16:creationId xmlns:a16="http://schemas.microsoft.com/office/drawing/2014/main" id="{5D09C1D1-5BCC-C01F-4328-D596DD9C3BD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90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34</Words>
  <Application>Microsoft Office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26</cp:revision>
  <dcterms:created xsi:type="dcterms:W3CDTF">2024-02-03T22:21:35Z</dcterms:created>
  <dcterms:modified xsi:type="dcterms:W3CDTF">2024-02-18T23:04:42Z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433762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