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ms-powerpoint.changesinfo+xml" PartName="/ppt/changesInfos/changesInfo1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59" r:id="rId3"/>
    <p:sldId id="660" r:id="rId4"/>
    <p:sldId id="661" r:id="rId5"/>
    <p:sldId id="662" r:id="rId6"/>
    <p:sldId id="663" r:id="rId7"/>
    <p:sldId id="664" r:id="rId8"/>
    <p:sldId id="665" r:id="rId9"/>
    <p:sldId id="666" r:id="rId10"/>
    <p:sldId id="667" r:id="rId11"/>
    <p:sldId id="668" r:id="rId12"/>
    <p:sldId id="669" r:id="rId13"/>
    <p:sldId id="670" r:id="rId14"/>
    <p:sldId id="671" r:id="rId15"/>
    <p:sldId id="672" r:id="rId16"/>
    <p:sldId id="673" r:id="rId17"/>
    <p:sldId id="674" r:id="rId18"/>
    <p:sldId id="675" r:id="rId19"/>
    <p:sldId id="676" r:id="rId20"/>
    <p:sldId id="677" r:id="rId21"/>
    <p:sldId id="678" r:id="rId22"/>
    <p:sldId id="679" r:id="rId23"/>
    <p:sldId id="680" r:id="rId24"/>
    <p:sldId id="681" r:id="rId25"/>
    <p:sldId id="682" r:id="rId26"/>
    <p:sldId id="683" r:id="rId27"/>
    <p:sldId id="684" r:id="rId28"/>
    <p:sldId id="685" r:id="rId29"/>
    <p:sldId id="686" r:id="rId30"/>
    <p:sldId id="687" r:id="rId31"/>
    <p:sldId id="688" r:id="rId3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846D51-A89D-4F90-99D6-2577CEA61AE9}" v="1" dt="2024-02-04T21:13:44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2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C Alexander" userId="e9d9e20ae7ab3a17" providerId="LiveId" clId="{2A846D51-A89D-4F90-99D6-2577CEA61AE9}"/>
    <pc:docChg chg="custSel modSld">
      <pc:chgData name="KC Alexander" userId="e9d9e20ae7ab3a17" providerId="LiveId" clId="{2A846D51-A89D-4F90-99D6-2577CEA61AE9}" dt="2024-02-04T21:12:30.785" v="103" actId="20577"/>
      <pc:docMkLst>
        <pc:docMk/>
      </pc:docMkLst>
      <pc:sldChg chg="modSp mod">
        <pc:chgData name="KC Alexander" userId="e9d9e20ae7ab3a17" providerId="LiveId" clId="{2A846D51-A89D-4F90-99D6-2577CEA61AE9}" dt="2024-02-04T21:12:30.785" v="103" actId="20577"/>
        <pc:sldMkLst>
          <pc:docMk/>
          <pc:sldMk cId="1504712754" sldId="256"/>
        </pc:sldMkLst>
        <pc:spChg chg="mod">
          <ac:chgData name="KC Alexander" userId="e9d9e20ae7ab3a17" providerId="LiveId" clId="{2A846D51-A89D-4F90-99D6-2577CEA61AE9}" dt="2024-02-04T21:12:30.785" v="103" actId="20577"/>
          <ac:spMkLst>
            <pc:docMk/>
            <pc:sldMk cId="1504712754" sldId="256"/>
            <ac:spMk id="8" creationId="{6A0FD9BE-4376-C847-C300-0D05D092AD0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5A9A-200F-8533-E474-E9FDA0CB3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142CE-73B6-9F06-5A84-76A93A585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F80C5-9124-851A-6186-39A3E2C1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8C688-B846-39FB-3779-B7490E43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C55D6-0AFA-92C4-5934-DCC6D456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6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0028-8410-07CD-7BA6-1FBE9D5B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14453-4B59-8670-4015-9042ED8FD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BF24B-6FCC-A2C7-8C26-6C4FA2B4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3C712-C3DE-F56F-C085-042291D5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F008B-30B3-F340-AAFA-3CA12EE2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23D4D-39BC-5626-C358-AB3F5C193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9C031-4123-AE63-A762-BB8104AD7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EE495-C2A8-B0EE-BE3E-D2064FF1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A4D48-5077-57E6-5A3C-E34D7108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9E959-DD55-6645-2FD2-D455FC0C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138F-FFBB-705E-EFFE-159E6A2D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FC78B-3674-280A-999E-7F49405E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3E1E-8858-8F9E-4279-47EC12E5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14796-5845-6344-B8A6-27A541F4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1A9CE-A8CD-AA0B-44A8-C1160FED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439B-6DBB-FD21-E476-7A9A7EE2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847E5-3716-D19A-E2F4-5B886B70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C7B8-5575-6DAA-F8F0-4EE5D9CF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83F2C-EC88-9540-C248-07858113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4C0E8-7F87-F623-AD11-868CB0E6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8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B89E-DAA2-4098-08CC-36CC8E6F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CFC5-70C0-7E7A-1F62-97F693EDE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16A7F-0BA4-244C-7906-9DE4E3CCB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BF2A1-E4F6-6A1A-C12B-E0163A23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A97FF-EB75-7B7B-583D-0C5023DA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90CD1-0DF8-9290-1997-90DFAA4B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7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4A24-C83D-7374-F86A-992DE24E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A97A9-8471-DB73-8304-909AA3C69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F0C40-6678-34E2-78E8-EB5A6D00B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86A28-6028-8B71-265D-6CF8FE853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77747-A940-CF71-F131-61258C370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C7ADF-8AF8-20E4-1FC0-06BFB5EC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3BDFB-6757-9FB4-9EC3-68A06A06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B7125-E908-C2AC-4CEC-2D25CDA8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6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442E-96BA-EC64-61BD-A4E4C0D2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EAB1F-D1F3-57EC-F875-2AC5D2EA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19F86-7FA2-25C4-B2EB-59840F6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B49E8-C26F-2636-17CF-215ABA97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AF63A-53DA-12A3-6445-D6EA4F33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A670-2596-ED2C-CB3A-0C5B026E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7408B-E627-0133-FDAF-DABBA854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8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804E-CB82-3C8C-0F67-3BD63C89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E2AB-BB40-951F-E7E8-FF14BF5E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4F1D8-46E9-C1EF-7BDF-A493809EA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6B3BA-4970-BECB-846D-61025F3D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4D45F-3368-1FCB-8E06-CC299E3B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F09A7-9926-00D0-7B11-C6D1333B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D651-560C-17A3-92AC-728FAF74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49517-8EA3-54EE-D1E5-6DAB8913F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E348C-FE7B-CF3E-EB98-5DD9CFF80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D18B6-E393-9AF1-0BF9-F398F10F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B6A9-547C-CCE5-5809-ED69860D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402BE-F88C-7F21-D7E5-EA6ABD8B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54581-1CE4-2738-C67C-61B47270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93D96-E14E-B5F0-F817-8A20E52BA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B854F-91C1-6CD2-E3DD-2765E6506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83AAC-88A1-AB15-FC56-088881F6D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1B23-CFC5-D6AE-1BB8-6F95D5C76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0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0FD9BE-4376-C847-C300-0D05D092AD02}"/>
              </a:ext>
            </a:extLst>
          </p:cNvPr>
          <p:cNvSpPr txBox="1">
            <a:spLocks/>
          </p:cNvSpPr>
          <p:nvPr/>
        </p:nvSpPr>
        <p:spPr>
          <a:xfrm>
            <a:off x="953729" y="141445"/>
            <a:ext cx="10304206" cy="3132697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800" dirty="0">
                <a:latin typeface="+mj-lt"/>
                <a:ea typeface="+mj-ea"/>
                <a:cs typeface="+mj-cs"/>
              </a:rPr>
              <a:t>Haddam Garden Club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“</a:t>
            </a:r>
            <a:r>
              <a:rPr lang="en-US" sz="4400" dirty="0" err="1">
                <a:latin typeface="+mj-lt"/>
                <a:ea typeface="+mj-ea"/>
                <a:cs typeface="+mj-cs"/>
              </a:rPr>
              <a:t>Tussie</a:t>
            </a:r>
            <a:r>
              <a:rPr lang="en-US" sz="4400" dirty="0">
                <a:latin typeface="+mj-lt"/>
                <a:ea typeface="+mj-ea"/>
                <a:cs typeface="+mj-cs"/>
              </a:rPr>
              <a:t> Mussie” Make &amp; Take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Haddam Community Center, Higganum CT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February 12, 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212431-1742-C22C-B74E-57A3038B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297" y="3429000"/>
            <a:ext cx="274343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1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 IMG_6006">
            <a:extLst>
              <a:ext uri="{FF2B5EF4-FFF2-40B4-BE49-F238E27FC236}">
                <a16:creationId xmlns:a16="http://schemas.microsoft.com/office/drawing/2014/main" id="{4C8F932C-7DF3-FB45-8BF4-4930D33D15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62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 IMG_6005">
            <a:extLst>
              <a:ext uri="{FF2B5EF4-FFF2-40B4-BE49-F238E27FC236}">
                <a16:creationId xmlns:a16="http://schemas.microsoft.com/office/drawing/2014/main" id="{2700AF11-0EFD-531F-5857-10438C2BF2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57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 IMG_6036">
            <a:extLst>
              <a:ext uri="{FF2B5EF4-FFF2-40B4-BE49-F238E27FC236}">
                <a16:creationId xmlns:a16="http://schemas.microsoft.com/office/drawing/2014/main" id="{57A24D07-8435-5576-28C0-95EEDDAACA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95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 IMG_6037">
            <a:extLst>
              <a:ext uri="{FF2B5EF4-FFF2-40B4-BE49-F238E27FC236}">
                <a16:creationId xmlns:a16="http://schemas.microsoft.com/office/drawing/2014/main" id="{74B79E72-1C51-5C82-3E0F-F697EF1159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48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 IMG_6030">
            <a:extLst>
              <a:ext uri="{FF2B5EF4-FFF2-40B4-BE49-F238E27FC236}">
                <a16:creationId xmlns:a16="http://schemas.microsoft.com/office/drawing/2014/main" id="{3C22C4E1-6F73-EE75-4864-A416555BE4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55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 IMG_6029">
            <a:extLst>
              <a:ext uri="{FF2B5EF4-FFF2-40B4-BE49-F238E27FC236}">
                <a16:creationId xmlns:a16="http://schemas.microsoft.com/office/drawing/2014/main" id="{0B5E1D5A-FF2F-74EC-12E7-C0BDECC246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54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 IMG_6031">
            <a:extLst>
              <a:ext uri="{FF2B5EF4-FFF2-40B4-BE49-F238E27FC236}">
                <a16:creationId xmlns:a16="http://schemas.microsoft.com/office/drawing/2014/main" id="{A1C02456-B20D-141F-9A5A-66D5C33838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55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 IMG_6044">
            <a:extLst>
              <a:ext uri="{FF2B5EF4-FFF2-40B4-BE49-F238E27FC236}">
                <a16:creationId xmlns:a16="http://schemas.microsoft.com/office/drawing/2014/main" id="{8E6B4724-EBCF-344B-6E94-215C36D4C8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07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 IMG_6032">
            <a:extLst>
              <a:ext uri="{FF2B5EF4-FFF2-40B4-BE49-F238E27FC236}">
                <a16:creationId xmlns:a16="http://schemas.microsoft.com/office/drawing/2014/main" id="{00EC2B50-2608-C2DE-EA8A-C22E3B2313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09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 IMG_6020">
            <a:extLst>
              <a:ext uri="{FF2B5EF4-FFF2-40B4-BE49-F238E27FC236}">
                <a16:creationId xmlns:a16="http://schemas.microsoft.com/office/drawing/2014/main" id="{A3FA7C45-F52F-C3BD-5CDA-20B275150A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05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 IMG_5990 ADJUSTED">
            <a:extLst>
              <a:ext uri="{FF2B5EF4-FFF2-40B4-BE49-F238E27FC236}">
                <a16:creationId xmlns:a16="http://schemas.microsoft.com/office/drawing/2014/main" id="{2ADF72C5-B59A-F9C3-C894-6A9C90B74D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12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 IMG_6027">
            <a:extLst>
              <a:ext uri="{FF2B5EF4-FFF2-40B4-BE49-F238E27FC236}">
                <a16:creationId xmlns:a16="http://schemas.microsoft.com/office/drawing/2014/main" id="{15154B61-95AE-D855-54B0-D332ED5550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42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 IMG_6043">
            <a:extLst>
              <a:ext uri="{FF2B5EF4-FFF2-40B4-BE49-F238E27FC236}">
                <a16:creationId xmlns:a16="http://schemas.microsoft.com/office/drawing/2014/main" id="{FD38D450-5599-0A78-A0AD-3757D3D4E6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72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 IMG_6021">
            <a:extLst>
              <a:ext uri="{FF2B5EF4-FFF2-40B4-BE49-F238E27FC236}">
                <a16:creationId xmlns:a16="http://schemas.microsoft.com/office/drawing/2014/main" id="{977A3AB5-0EDE-9BFB-14B6-E1885B4B46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515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 IMG_6035">
            <a:extLst>
              <a:ext uri="{FF2B5EF4-FFF2-40B4-BE49-F238E27FC236}">
                <a16:creationId xmlns:a16="http://schemas.microsoft.com/office/drawing/2014/main" id="{2424A890-BD08-1D71-7DA2-DE9B31294D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70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 IMG_6046">
            <a:extLst>
              <a:ext uri="{FF2B5EF4-FFF2-40B4-BE49-F238E27FC236}">
                <a16:creationId xmlns:a16="http://schemas.microsoft.com/office/drawing/2014/main" id="{25271DC2-B1CD-4533-B6CC-46F794EEDE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73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 IMG_6052">
            <a:extLst>
              <a:ext uri="{FF2B5EF4-FFF2-40B4-BE49-F238E27FC236}">
                <a16:creationId xmlns:a16="http://schemas.microsoft.com/office/drawing/2014/main" id="{494FF0EB-34AB-AE27-6046-A36F74E4B2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46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5 IMG_6051">
            <a:extLst>
              <a:ext uri="{FF2B5EF4-FFF2-40B4-BE49-F238E27FC236}">
                <a16:creationId xmlns:a16="http://schemas.microsoft.com/office/drawing/2014/main" id="{8868D237-0D9E-5988-FA99-DF0CF5E4B3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15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 IMG_6056">
            <a:extLst>
              <a:ext uri="{FF2B5EF4-FFF2-40B4-BE49-F238E27FC236}">
                <a16:creationId xmlns:a16="http://schemas.microsoft.com/office/drawing/2014/main" id="{02F81556-87A8-C9C0-F08D-FDAA4B6685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02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7 IMG_6057">
            <a:extLst>
              <a:ext uri="{FF2B5EF4-FFF2-40B4-BE49-F238E27FC236}">
                <a16:creationId xmlns:a16="http://schemas.microsoft.com/office/drawing/2014/main" id="{7124A576-CE34-A0FC-0B9F-FDFD3A1937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63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8 IMG_6058">
            <a:extLst>
              <a:ext uri="{FF2B5EF4-FFF2-40B4-BE49-F238E27FC236}">
                <a16:creationId xmlns:a16="http://schemas.microsoft.com/office/drawing/2014/main" id="{1831BD4A-FAD2-C535-F4E5-1BCF6821FE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5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 IMG_5988">
            <a:extLst>
              <a:ext uri="{FF2B5EF4-FFF2-40B4-BE49-F238E27FC236}">
                <a16:creationId xmlns:a16="http://schemas.microsoft.com/office/drawing/2014/main" id="{A6B02EAB-589B-E5B6-4733-C2F9E55C63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420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9 IMG_6049">
            <a:extLst>
              <a:ext uri="{FF2B5EF4-FFF2-40B4-BE49-F238E27FC236}">
                <a16:creationId xmlns:a16="http://schemas.microsoft.com/office/drawing/2014/main" id="{E6895303-06F9-CC58-5BF1-C9C58E9692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93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0_20200212_130721">
            <a:extLst>
              <a:ext uri="{FF2B5EF4-FFF2-40B4-BE49-F238E27FC236}">
                <a16:creationId xmlns:a16="http://schemas.microsoft.com/office/drawing/2014/main" id="{69765A6D-5B24-4B23-EA9F-FEF1C28453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01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 IMG_5989">
            <a:extLst>
              <a:ext uri="{FF2B5EF4-FFF2-40B4-BE49-F238E27FC236}">
                <a16:creationId xmlns:a16="http://schemas.microsoft.com/office/drawing/2014/main" id="{2AFFD954-1243-ADFF-92A8-F2E1A54289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37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 IMG_5991">
            <a:extLst>
              <a:ext uri="{FF2B5EF4-FFF2-40B4-BE49-F238E27FC236}">
                <a16:creationId xmlns:a16="http://schemas.microsoft.com/office/drawing/2014/main" id="{D13A2D63-C3B9-31B9-4D58-A9970F097C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83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5 IMG_5992">
            <a:extLst>
              <a:ext uri="{FF2B5EF4-FFF2-40B4-BE49-F238E27FC236}">
                <a16:creationId xmlns:a16="http://schemas.microsoft.com/office/drawing/2014/main" id="{36FA6473-B4C4-4331-1996-446875AA50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2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6 IMG_5996">
            <a:extLst>
              <a:ext uri="{FF2B5EF4-FFF2-40B4-BE49-F238E27FC236}">
                <a16:creationId xmlns:a16="http://schemas.microsoft.com/office/drawing/2014/main" id="{C4ADF9AA-2939-3ABF-DBED-9C0A5DFBE4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6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7 IMG_5994">
            <a:extLst>
              <a:ext uri="{FF2B5EF4-FFF2-40B4-BE49-F238E27FC236}">
                <a16:creationId xmlns:a16="http://schemas.microsoft.com/office/drawing/2014/main" id="{2D1095DF-7785-20EB-2728-DA1AF9DD59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56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 IMG_6002">
            <a:extLst>
              <a:ext uri="{FF2B5EF4-FFF2-40B4-BE49-F238E27FC236}">
                <a16:creationId xmlns:a16="http://schemas.microsoft.com/office/drawing/2014/main" id="{0FCF7183-74FF-D330-13C4-3B467EFAD8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25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24</Words>
  <Application>Microsoft Office PowerPoint</Application>
  <PresentationFormat>Widescreen</PresentationFormat>
  <Paragraphs>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 Alexander</dc:creator>
  <cp:lastModifiedBy>KC Alexander</cp:lastModifiedBy>
  <cp:revision>13</cp:revision>
  <dcterms:created xsi:type="dcterms:W3CDTF">2024-02-03T22:21:35Z</dcterms:created>
  <dcterms:modified xsi:type="dcterms:W3CDTF">2024-02-04T21:13:53Z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1953925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