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ms-powerpoint.changesinfo+xml" PartName="/ppt/changesInfos/changesInfo1.xml"/>
  <Override ContentType="application/vnd.ms-powerpoint.revisioninfo+xml" PartName="/ppt/revisionInfo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7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319" r:id="rId25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B20EF4-6EA3-469C-9FB7-2070F69380A5}" v="3" dt="2024-02-04T16:07:23.7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36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C Alexander" userId="e9d9e20ae7ab3a17" providerId="LiveId" clId="{43B20EF4-6EA3-469C-9FB7-2070F69380A5}"/>
    <pc:docChg chg="custSel addSld delSld modSld">
      <pc:chgData name="KC Alexander" userId="e9d9e20ae7ab3a17" providerId="LiveId" clId="{43B20EF4-6EA3-469C-9FB7-2070F69380A5}" dt="2024-02-04T16:10:35.160" v="197" actId="14100"/>
      <pc:docMkLst>
        <pc:docMk/>
      </pc:docMkLst>
      <pc:sldChg chg="modSp mod">
        <pc:chgData name="KC Alexander" userId="e9d9e20ae7ab3a17" providerId="LiveId" clId="{43B20EF4-6EA3-469C-9FB7-2070F69380A5}" dt="2024-02-04T16:10:35.160" v="197" actId="14100"/>
        <pc:sldMkLst>
          <pc:docMk/>
          <pc:sldMk cId="1504712754" sldId="256"/>
        </pc:sldMkLst>
        <pc:spChg chg="mod">
          <ac:chgData name="KC Alexander" userId="e9d9e20ae7ab3a17" providerId="LiveId" clId="{43B20EF4-6EA3-469C-9FB7-2070F69380A5}" dt="2024-02-04T16:10:35.160" v="197" actId="14100"/>
          <ac:spMkLst>
            <pc:docMk/>
            <pc:sldMk cId="1504712754" sldId="256"/>
            <ac:spMk id="8" creationId="{6A0FD9BE-4376-C847-C300-0D05D092AD02}"/>
          </ac:spMkLst>
        </pc:spChg>
      </pc:sldChg>
      <pc:sldChg chg="addSp add">
        <pc:chgData name="KC Alexander" userId="e9d9e20ae7ab3a17" providerId="LiveId" clId="{43B20EF4-6EA3-469C-9FB7-2070F69380A5}" dt="2024-02-04T16:05:57.198" v="151"/>
        <pc:sldMkLst>
          <pc:docMk/>
          <pc:sldMk cId="1260173655" sldId="257"/>
        </pc:sldMkLst>
        <pc:picChg chg="add">
          <ac:chgData name="KC Alexander" userId="e9d9e20ae7ab3a17" providerId="LiveId" clId="{43B20EF4-6EA3-469C-9FB7-2070F69380A5}" dt="2024-02-04T16:05:57.198" v="151"/>
          <ac:picMkLst>
            <pc:docMk/>
            <pc:sldMk cId="1260173655" sldId="257"/>
            <ac:picMk id="3" creationId="{C478621E-C4A5-7117-D9B1-70FA3E16C084}"/>
          </ac:picMkLst>
        </pc:picChg>
      </pc:sldChg>
      <pc:sldChg chg="addSp add">
        <pc:chgData name="KC Alexander" userId="e9d9e20ae7ab3a17" providerId="LiveId" clId="{43B20EF4-6EA3-469C-9FB7-2070F69380A5}" dt="2024-02-04T16:05:57.198" v="151"/>
        <pc:sldMkLst>
          <pc:docMk/>
          <pc:sldMk cId="2881767217" sldId="258"/>
        </pc:sldMkLst>
        <pc:picChg chg="add">
          <ac:chgData name="KC Alexander" userId="e9d9e20ae7ab3a17" providerId="LiveId" clId="{43B20EF4-6EA3-469C-9FB7-2070F69380A5}" dt="2024-02-04T16:05:57.198" v="151"/>
          <ac:picMkLst>
            <pc:docMk/>
            <pc:sldMk cId="2881767217" sldId="258"/>
            <ac:picMk id="3" creationId="{CC8C2E65-7139-B0BD-B3B8-C5D705928548}"/>
          </ac:picMkLst>
        </pc:picChg>
      </pc:sldChg>
      <pc:sldChg chg="addSp add">
        <pc:chgData name="KC Alexander" userId="e9d9e20ae7ab3a17" providerId="LiveId" clId="{43B20EF4-6EA3-469C-9FB7-2070F69380A5}" dt="2024-02-04T16:05:57.198" v="151"/>
        <pc:sldMkLst>
          <pc:docMk/>
          <pc:sldMk cId="2006504633" sldId="259"/>
        </pc:sldMkLst>
        <pc:picChg chg="add">
          <ac:chgData name="KC Alexander" userId="e9d9e20ae7ab3a17" providerId="LiveId" clId="{43B20EF4-6EA3-469C-9FB7-2070F69380A5}" dt="2024-02-04T16:05:57.198" v="151"/>
          <ac:picMkLst>
            <pc:docMk/>
            <pc:sldMk cId="2006504633" sldId="259"/>
            <ac:picMk id="3" creationId="{E271BE84-ED3D-F40F-BE6E-B4DC503E202A}"/>
          </ac:picMkLst>
        </pc:picChg>
      </pc:sldChg>
      <pc:sldChg chg="addSp add">
        <pc:chgData name="KC Alexander" userId="e9d9e20ae7ab3a17" providerId="LiveId" clId="{43B20EF4-6EA3-469C-9FB7-2070F69380A5}" dt="2024-02-04T16:05:57.198" v="151"/>
        <pc:sldMkLst>
          <pc:docMk/>
          <pc:sldMk cId="263504926" sldId="260"/>
        </pc:sldMkLst>
        <pc:picChg chg="add">
          <ac:chgData name="KC Alexander" userId="e9d9e20ae7ab3a17" providerId="LiveId" clId="{43B20EF4-6EA3-469C-9FB7-2070F69380A5}" dt="2024-02-04T16:05:57.198" v="151"/>
          <ac:picMkLst>
            <pc:docMk/>
            <pc:sldMk cId="263504926" sldId="260"/>
            <ac:picMk id="3" creationId="{95BE5514-B07E-BE2D-E8E4-B8F6B66C0C88}"/>
          </ac:picMkLst>
        </pc:picChg>
      </pc:sldChg>
      <pc:sldChg chg="addSp add">
        <pc:chgData name="KC Alexander" userId="e9d9e20ae7ab3a17" providerId="LiveId" clId="{43B20EF4-6EA3-469C-9FB7-2070F69380A5}" dt="2024-02-04T16:05:57.198" v="151"/>
        <pc:sldMkLst>
          <pc:docMk/>
          <pc:sldMk cId="2262697352" sldId="261"/>
        </pc:sldMkLst>
        <pc:picChg chg="add">
          <ac:chgData name="KC Alexander" userId="e9d9e20ae7ab3a17" providerId="LiveId" clId="{43B20EF4-6EA3-469C-9FB7-2070F69380A5}" dt="2024-02-04T16:05:57.198" v="151"/>
          <ac:picMkLst>
            <pc:docMk/>
            <pc:sldMk cId="2262697352" sldId="261"/>
            <ac:picMk id="3" creationId="{C9C81729-C240-6061-9356-CF74899C2DE6}"/>
          </ac:picMkLst>
        </pc:picChg>
      </pc:sldChg>
      <pc:sldChg chg="addSp add">
        <pc:chgData name="KC Alexander" userId="e9d9e20ae7ab3a17" providerId="LiveId" clId="{43B20EF4-6EA3-469C-9FB7-2070F69380A5}" dt="2024-02-04T16:05:57.198" v="151"/>
        <pc:sldMkLst>
          <pc:docMk/>
          <pc:sldMk cId="4080967360" sldId="262"/>
        </pc:sldMkLst>
        <pc:picChg chg="add">
          <ac:chgData name="KC Alexander" userId="e9d9e20ae7ab3a17" providerId="LiveId" clId="{43B20EF4-6EA3-469C-9FB7-2070F69380A5}" dt="2024-02-04T16:05:57.198" v="151"/>
          <ac:picMkLst>
            <pc:docMk/>
            <pc:sldMk cId="4080967360" sldId="262"/>
            <ac:picMk id="3" creationId="{544DD5F8-75A6-E8E9-A915-D1C2971BC4AD}"/>
          </ac:picMkLst>
        </pc:picChg>
      </pc:sldChg>
      <pc:sldChg chg="addSp add">
        <pc:chgData name="KC Alexander" userId="e9d9e20ae7ab3a17" providerId="LiveId" clId="{43B20EF4-6EA3-469C-9FB7-2070F69380A5}" dt="2024-02-04T16:05:57.198" v="151"/>
        <pc:sldMkLst>
          <pc:docMk/>
          <pc:sldMk cId="3523678882" sldId="263"/>
        </pc:sldMkLst>
        <pc:picChg chg="add">
          <ac:chgData name="KC Alexander" userId="e9d9e20ae7ab3a17" providerId="LiveId" clId="{43B20EF4-6EA3-469C-9FB7-2070F69380A5}" dt="2024-02-04T16:05:57.198" v="151"/>
          <ac:picMkLst>
            <pc:docMk/>
            <pc:sldMk cId="3523678882" sldId="263"/>
            <ac:picMk id="3" creationId="{2AA77090-5F92-3B86-4E65-17FB78285336}"/>
          </ac:picMkLst>
        </pc:picChg>
      </pc:sldChg>
      <pc:sldChg chg="addSp add">
        <pc:chgData name="KC Alexander" userId="e9d9e20ae7ab3a17" providerId="LiveId" clId="{43B20EF4-6EA3-469C-9FB7-2070F69380A5}" dt="2024-02-04T16:05:57.198" v="151"/>
        <pc:sldMkLst>
          <pc:docMk/>
          <pc:sldMk cId="891588774" sldId="264"/>
        </pc:sldMkLst>
        <pc:picChg chg="add">
          <ac:chgData name="KC Alexander" userId="e9d9e20ae7ab3a17" providerId="LiveId" clId="{43B20EF4-6EA3-469C-9FB7-2070F69380A5}" dt="2024-02-04T16:05:57.198" v="151"/>
          <ac:picMkLst>
            <pc:docMk/>
            <pc:sldMk cId="891588774" sldId="264"/>
            <ac:picMk id="3" creationId="{A9ED4717-EB05-CD2C-CF91-BA5040CAAA6B}"/>
          </ac:picMkLst>
        </pc:picChg>
      </pc:sldChg>
      <pc:sldChg chg="addSp add">
        <pc:chgData name="KC Alexander" userId="e9d9e20ae7ab3a17" providerId="LiveId" clId="{43B20EF4-6EA3-469C-9FB7-2070F69380A5}" dt="2024-02-04T16:05:57.198" v="151"/>
        <pc:sldMkLst>
          <pc:docMk/>
          <pc:sldMk cId="316742107" sldId="265"/>
        </pc:sldMkLst>
        <pc:picChg chg="add">
          <ac:chgData name="KC Alexander" userId="e9d9e20ae7ab3a17" providerId="LiveId" clId="{43B20EF4-6EA3-469C-9FB7-2070F69380A5}" dt="2024-02-04T16:05:57.198" v="151"/>
          <ac:picMkLst>
            <pc:docMk/>
            <pc:sldMk cId="316742107" sldId="265"/>
            <ac:picMk id="3" creationId="{11E03D34-AB61-5F35-8B9A-0FFEBC349726}"/>
          </ac:picMkLst>
        </pc:picChg>
      </pc:sldChg>
      <pc:sldChg chg="addSp add">
        <pc:chgData name="KC Alexander" userId="e9d9e20ae7ab3a17" providerId="LiveId" clId="{43B20EF4-6EA3-469C-9FB7-2070F69380A5}" dt="2024-02-04T16:05:57.198" v="151"/>
        <pc:sldMkLst>
          <pc:docMk/>
          <pc:sldMk cId="4202296609" sldId="266"/>
        </pc:sldMkLst>
        <pc:picChg chg="add">
          <ac:chgData name="KC Alexander" userId="e9d9e20ae7ab3a17" providerId="LiveId" clId="{43B20EF4-6EA3-469C-9FB7-2070F69380A5}" dt="2024-02-04T16:05:57.198" v="151"/>
          <ac:picMkLst>
            <pc:docMk/>
            <pc:sldMk cId="4202296609" sldId="266"/>
            <ac:picMk id="3" creationId="{015F95D0-3E16-2C71-FFDC-F329E9D7F1CE}"/>
          </ac:picMkLst>
        </pc:picChg>
      </pc:sldChg>
      <pc:sldChg chg="addSp add">
        <pc:chgData name="KC Alexander" userId="e9d9e20ae7ab3a17" providerId="LiveId" clId="{43B20EF4-6EA3-469C-9FB7-2070F69380A5}" dt="2024-02-04T16:05:57.198" v="151"/>
        <pc:sldMkLst>
          <pc:docMk/>
          <pc:sldMk cId="2668773410" sldId="267"/>
        </pc:sldMkLst>
        <pc:picChg chg="add">
          <ac:chgData name="KC Alexander" userId="e9d9e20ae7ab3a17" providerId="LiveId" clId="{43B20EF4-6EA3-469C-9FB7-2070F69380A5}" dt="2024-02-04T16:05:57.198" v="151"/>
          <ac:picMkLst>
            <pc:docMk/>
            <pc:sldMk cId="2668773410" sldId="267"/>
            <ac:picMk id="3" creationId="{43CD95E9-C7E4-E6A2-23DC-64C70CAB2F4C}"/>
          </ac:picMkLst>
        </pc:picChg>
      </pc:sldChg>
      <pc:sldChg chg="addSp add">
        <pc:chgData name="KC Alexander" userId="e9d9e20ae7ab3a17" providerId="LiveId" clId="{43B20EF4-6EA3-469C-9FB7-2070F69380A5}" dt="2024-02-04T16:05:57.198" v="151"/>
        <pc:sldMkLst>
          <pc:docMk/>
          <pc:sldMk cId="2489040391" sldId="268"/>
        </pc:sldMkLst>
        <pc:picChg chg="add">
          <ac:chgData name="KC Alexander" userId="e9d9e20ae7ab3a17" providerId="LiveId" clId="{43B20EF4-6EA3-469C-9FB7-2070F69380A5}" dt="2024-02-04T16:05:57.198" v="151"/>
          <ac:picMkLst>
            <pc:docMk/>
            <pc:sldMk cId="2489040391" sldId="268"/>
            <ac:picMk id="3" creationId="{EEF3FC58-FC48-A81C-2A71-F091DE8B63CC}"/>
          </ac:picMkLst>
        </pc:picChg>
      </pc:sldChg>
      <pc:sldChg chg="addSp add">
        <pc:chgData name="KC Alexander" userId="e9d9e20ae7ab3a17" providerId="LiveId" clId="{43B20EF4-6EA3-469C-9FB7-2070F69380A5}" dt="2024-02-04T16:05:57.198" v="151"/>
        <pc:sldMkLst>
          <pc:docMk/>
          <pc:sldMk cId="716728033" sldId="269"/>
        </pc:sldMkLst>
        <pc:picChg chg="add">
          <ac:chgData name="KC Alexander" userId="e9d9e20ae7ab3a17" providerId="LiveId" clId="{43B20EF4-6EA3-469C-9FB7-2070F69380A5}" dt="2024-02-04T16:05:57.198" v="151"/>
          <ac:picMkLst>
            <pc:docMk/>
            <pc:sldMk cId="716728033" sldId="269"/>
            <ac:picMk id="3" creationId="{B5705F7C-10A8-705A-46F6-8CE813F62548}"/>
          </ac:picMkLst>
        </pc:picChg>
      </pc:sldChg>
      <pc:sldChg chg="addSp add">
        <pc:chgData name="KC Alexander" userId="e9d9e20ae7ab3a17" providerId="LiveId" clId="{43B20EF4-6EA3-469C-9FB7-2070F69380A5}" dt="2024-02-04T16:05:57.198" v="151"/>
        <pc:sldMkLst>
          <pc:docMk/>
          <pc:sldMk cId="4148122839" sldId="270"/>
        </pc:sldMkLst>
        <pc:picChg chg="add">
          <ac:chgData name="KC Alexander" userId="e9d9e20ae7ab3a17" providerId="LiveId" clId="{43B20EF4-6EA3-469C-9FB7-2070F69380A5}" dt="2024-02-04T16:05:57.198" v="151"/>
          <ac:picMkLst>
            <pc:docMk/>
            <pc:sldMk cId="4148122839" sldId="270"/>
            <ac:picMk id="3" creationId="{C7D835E6-08B6-5598-B27B-83943B4F7ADE}"/>
          </ac:picMkLst>
        </pc:picChg>
      </pc:sldChg>
      <pc:sldChg chg="addSp add">
        <pc:chgData name="KC Alexander" userId="e9d9e20ae7ab3a17" providerId="LiveId" clId="{43B20EF4-6EA3-469C-9FB7-2070F69380A5}" dt="2024-02-04T16:05:57.198" v="151"/>
        <pc:sldMkLst>
          <pc:docMk/>
          <pc:sldMk cId="1253613186" sldId="271"/>
        </pc:sldMkLst>
        <pc:picChg chg="add">
          <ac:chgData name="KC Alexander" userId="e9d9e20ae7ab3a17" providerId="LiveId" clId="{43B20EF4-6EA3-469C-9FB7-2070F69380A5}" dt="2024-02-04T16:05:57.198" v="151"/>
          <ac:picMkLst>
            <pc:docMk/>
            <pc:sldMk cId="1253613186" sldId="271"/>
            <ac:picMk id="3" creationId="{55CDF49E-C187-F1C9-3410-AA644476350A}"/>
          </ac:picMkLst>
        </pc:picChg>
      </pc:sldChg>
      <pc:sldChg chg="addSp add">
        <pc:chgData name="KC Alexander" userId="e9d9e20ae7ab3a17" providerId="LiveId" clId="{43B20EF4-6EA3-469C-9FB7-2070F69380A5}" dt="2024-02-04T16:05:57.198" v="151"/>
        <pc:sldMkLst>
          <pc:docMk/>
          <pc:sldMk cId="2212547301" sldId="272"/>
        </pc:sldMkLst>
        <pc:picChg chg="add">
          <ac:chgData name="KC Alexander" userId="e9d9e20ae7ab3a17" providerId="LiveId" clId="{43B20EF4-6EA3-469C-9FB7-2070F69380A5}" dt="2024-02-04T16:05:57.198" v="151"/>
          <ac:picMkLst>
            <pc:docMk/>
            <pc:sldMk cId="2212547301" sldId="272"/>
            <ac:picMk id="3" creationId="{1CCBDA6C-FCA6-EFE9-0AA1-987D17AE8933}"/>
          </ac:picMkLst>
        </pc:picChg>
      </pc:sldChg>
      <pc:sldChg chg="addSp add">
        <pc:chgData name="KC Alexander" userId="e9d9e20ae7ab3a17" providerId="LiveId" clId="{43B20EF4-6EA3-469C-9FB7-2070F69380A5}" dt="2024-02-04T16:05:57.198" v="151"/>
        <pc:sldMkLst>
          <pc:docMk/>
          <pc:sldMk cId="356307826" sldId="273"/>
        </pc:sldMkLst>
        <pc:picChg chg="add">
          <ac:chgData name="KC Alexander" userId="e9d9e20ae7ab3a17" providerId="LiveId" clId="{43B20EF4-6EA3-469C-9FB7-2070F69380A5}" dt="2024-02-04T16:05:57.198" v="151"/>
          <ac:picMkLst>
            <pc:docMk/>
            <pc:sldMk cId="356307826" sldId="273"/>
            <ac:picMk id="3" creationId="{BABD8836-5A1D-243C-B628-443315380444}"/>
          </ac:picMkLst>
        </pc:picChg>
      </pc:sldChg>
      <pc:sldChg chg="addSp add">
        <pc:chgData name="KC Alexander" userId="e9d9e20ae7ab3a17" providerId="LiveId" clId="{43B20EF4-6EA3-469C-9FB7-2070F69380A5}" dt="2024-02-04T16:05:57.198" v="151"/>
        <pc:sldMkLst>
          <pc:docMk/>
          <pc:sldMk cId="922813941" sldId="274"/>
        </pc:sldMkLst>
        <pc:picChg chg="add">
          <ac:chgData name="KC Alexander" userId="e9d9e20ae7ab3a17" providerId="LiveId" clId="{43B20EF4-6EA3-469C-9FB7-2070F69380A5}" dt="2024-02-04T16:05:57.198" v="151"/>
          <ac:picMkLst>
            <pc:docMk/>
            <pc:sldMk cId="922813941" sldId="274"/>
            <ac:picMk id="3" creationId="{0239DF3B-2E27-9CA3-F901-CCBC8E1AE33B}"/>
          </ac:picMkLst>
        </pc:picChg>
      </pc:sldChg>
      <pc:sldChg chg="addSp add">
        <pc:chgData name="KC Alexander" userId="e9d9e20ae7ab3a17" providerId="LiveId" clId="{43B20EF4-6EA3-469C-9FB7-2070F69380A5}" dt="2024-02-04T16:05:57.198" v="151"/>
        <pc:sldMkLst>
          <pc:docMk/>
          <pc:sldMk cId="370159448" sldId="275"/>
        </pc:sldMkLst>
        <pc:picChg chg="add">
          <ac:chgData name="KC Alexander" userId="e9d9e20ae7ab3a17" providerId="LiveId" clId="{43B20EF4-6EA3-469C-9FB7-2070F69380A5}" dt="2024-02-04T16:05:57.198" v="151"/>
          <ac:picMkLst>
            <pc:docMk/>
            <pc:sldMk cId="370159448" sldId="275"/>
            <ac:picMk id="3" creationId="{82A6E190-C193-25AC-1990-1B7D800F7EC7}"/>
          </ac:picMkLst>
        </pc:picChg>
      </pc:sldChg>
      <pc:sldChg chg="addSp add">
        <pc:chgData name="KC Alexander" userId="e9d9e20ae7ab3a17" providerId="LiveId" clId="{43B20EF4-6EA3-469C-9FB7-2070F69380A5}" dt="2024-02-04T16:05:57.198" v="151"/>
        <pc:sldMkLst>
          <pc:docMk/>
          <pc:sldMk cId="1707301744" sldId="276"/>
        </pc:sldMkLst>
        <pc:picChg chg="add">
          <ac:chgData name="KC Alexander" userId="e9d9e20ae7ab3a17" providerId="LiveId" clId="{43B20EF4-6EA3-469C-9FB7-2070F69380A5}" dt="2024-02-04T16:05:57.198" v="151"/>
          <ac:picMkLst>
            <pc:docMk/>
            <pc:sldMk cId="1707301744" sldId="276"/>
            <ac:picMk id="3" creationId="{3AD007F1-8C8A-97E9-9C33-16ADFFAFE136}"/>
          </ac:picMkLst>
        </pc:picChg>
      </pc:sldChg>
      <pc:sldChg chg="addSp add">
        <pc:chgData name="KC Alexander" userId="e9d9e20ae7ab3a17" providerId="LiveId" clId="{43B20EF4-6EA3-469C-9FB7-2070F69380A5}" dt="2024-02-04T16:05:57.198" v="151"/>
        <pc:sldMkLst>
          <pc:docMk/>
          <pc:sldMk cId="1957264597" sldId="277"/>
        </pc:sldMkLst>
        <pc:picChg chg="add">
          <ac:chgData name="KC Alexander" userId="e9d9e20ae7ab3a17" providerId="LiveId" clId="{43B20EF4-6EA3-469C-9FB7-2070F69380A5}" dt="2024-02-04T16:05:57.198" v="151"/>
          <ac:picMkLst>
            <pc:docMk/>
            <pc:sldMk cId="1957264597" sldId="277"/>
            <ac:picMk id="3" creationId="{B311F22D-0087-BB11-1076-C87114C50999}"/>
          </ac:picMkLst>
        </pc:picChg>
      </pc:sldChg>
      <pc:sldChg chg="addSp add">
        <pc:chgData name="KC Alexander" userId="e9d9e20ae7ab3a17" providerId="LiveId" clId="{43B20EF4-6EA3-469C-9FB7-2070F69380A5}" dt="2024-02-04T16:05:57.198" v="151"/>
        <pc:sldMkLst>
          <pc:docMk/>
          <pc:sldMk cId="2461289286" sldId="278"/>
        </pc:sldMkLst>
        <pc:picChg chg="add">
          <ac:chgData name="KC Alexander" userId="e9d9e20ae7ab3a17" providerId="LiveId" clId="{43B20EF4-6EA3-469C-9FB7-2070F69380A5}" dt="2024-02-04T16:05:57.198" v="151"/>
          <ac:picMkLst>
            <pc:docMk/>
            <pc:sldMk cId="2461289286" sldId="278"/>
            <ac:picMk id="3" creationId="{3D3F37C5-AECE-0F9B-5B59-0BAC994F9C81}"/>
          </ac:picMkLst>
        </pc:picChg>
      </pc:sldChg>
      <pc:sldChg chg="addSp add">
        <pc:chgData name="KC Alexander" userId="e9d9e20ae7ab3a17" providerId="LiveId" clId="{43B20EF4-6EA3-469C-9FB7-2070F69380A5}" dt="2024-02-04T16:05:57.198" v="151"/>
        <pc:sldMkLst>
          <pc:docMk/>
          <pc:sldMk cId="3055274253" sldId="279"/>
        </pc:sldMkLst>
        <pc:picChg chg="add">
          <ac:chgData name="KC Alexander" userId="e9d9e20ae7ab3a17" providerId="LiveId" clId="{43B20EF4-6EA3-469C-9FB7-2070F69380A5}" dt="2024-02-04T16:05:57.198" v="151"/>
          <ac:picMkLst>
            <pc:docMk/>
            <pc:sldMk cId="3055274253" sldId="279"/>
            <ac:picMk id="3" creationId="{F75EFE60-CFBA-AFAF-1500-68DEFC6FB0CC}"/>
          </ac:picMkLst>
        </pc:picChg>
      </pc:sldChg>
      <pc:sldChg chg="addSp add">
        <pc:chgData name="KC Alexander" userId="e9d9e20ae7ab3a17" providerId="LiveId" clId="{43B20EF4-6EA3-469C-9FB7-2070F69380A5}" dt="2024-02-04T16:05:57.198" v="151"/>
        <pc:sldMkLst>
          <pc:docMk/>
          <pc:sldMk cId="1119697029" sldId="280"/>
        </pc:sldMkLst>
        <pc:picChg chg="add">
          <ac:chgData name="KC Alexander" userId="e9d9e20ae7ab3a17" providerId="LiveId" clId="{43B20EF4-6EA3-469C-9FB7-2070F69380A5}" dt="2024-02-04T16:05:57.198" v="151"/>
          <ac:picMkLst>
            <pc:docMk/>
            <pc:sldMk cId="1119697029" sldId="280"/>
            <ac:picMk id="3" creationId="{3A6FDE3D-CE2E-3322-6FCC-7D713BE82681}"/>
          </ac:picMkLst>
        </pc:picChg>
      </pc:sldChg>
      <pc:sldChg chg="addSp add">
        <pc:chgData name="KC Alexander" userId="e9d9e20ae7ab3a17" providerId="LiveId" clId="{43B20EF4-6EA3-469C-9FB7-2070F69380A5}" dt="2024-02-04T16:05:57.198" v="151"/>
        <pc:sldMkLst>
          <pc:docMk/>
          <pc:sldMk cId="1696236661" sldId="281"/>
        </pc:sldMkLst>
        <pc:picChg chg="add">
          <ac:chgData name="KC Alexander" userId="e9d9e20ae7ab3a17" providerId="LiveId" clId="{43B20EF4-6EA3-469C-9FB7-2070F69380A5}" dt="2024-02-04T16:05:57.198" v="151"/>
          <ac:picMkLst>
            <pc:docMk/>
            <pc:sldMk cId="1696236661" sldId="281"/>
            <ac:picMk id="3" creationId="{553F4ECF-5800-2A58-B5B9-4B8B40A9F5A2}"/>
          </ac:picMkLst>
        </pc:picChg>
      </pc:sldChg>
      <pc:sldChg chg="addSp add">
        <pc:chgData name="KC Alexander" userId="e9d9e20ae7ab3a17" providerId="LiveId" clId="{43B20EF4-6EA3-469C-9FB7-2070F69380A5}" dt="2024-02-04T16:05:57.198" v="151"/>
        <pc:sldMkLst>
          <pc:docMk/>
          <pc:sldMk cId="4156984066" sldId="282"/>
        </pc:sldMkLst>
        <pc:picChg chg="add">
          <ac:chgData name="KC Alexander" userId="e9d9e20ae7ab3a17" providerId="LiveId" clId="{43B20EF4-6EA3-469C-9FB7-2070F69380A5}" dt="2024-02-04T16:05:57.198" v="151"/>
          <ac:picMkLst>
            <pc:docMk/>
            <pc:sldMk cId="4156984066" sldId="282"/>
            <ac:picMk id="3" creationId="{5BD41FCF-22BF-2C1F-9BFD-91D0D5CF2A5B}"/>
          </ac:picMkLst>
        </pc:picChg>
      </pc:sldChg>
      <pc:sldChg chg="addSp add">
        <pc:chgData name="KC Alexander" userId="e9d9e20ae7ab3a17" providerId="LiveId" clId="{43B20EF4-6EA3-469C-9FB7-2070F69380A5}" dt="2024-02-04T16:05:57.198" v="151"/>
        <pc:sldMkLst>
          <pc:docMk/>
          <pc:sldMk cId="3685087960" sldId="283"/>
        </pc:sldMkLst>
        <pc:picChg chg="add">
          <ac:chgData name="KC Alexander" userId="e9d9e20ae7ab3a17" providerId="LiveId" clId="{43B20EF4-6EA3-469C-9FB7-2070F69380A5}" dt="2024-02-04T16:05:57.198" v="151"/>
          <ac:picMkLst>
            <pc:docMk/>
            <pc:sldMk cId="3685087960" sldId="283"/>
            <ac:picMk id="3" creationId="{CC3C90BC-9F39-480A-6978-9B6FB3724378}"/>
          </ac:picMkLst>
        </pc:picChg>
      </pc:sldChg>
      <pc:sldChg chg="addSp add">
        <pc:chgData name="KC Alexander" userId="e9d9e20ae7ab3a17" providerId="LiveId" clId="{43B20EF4-6EA3-469C-9FB7-2070F69380A5}" dt="2024-02-04T16:05:57.198" v="151"/>
        <pc:sldMkLst>
          <pc:docMk/>
          <pc:sldMk cId="496892308" sldId="284"/>
        </pc:sldMkLst>
        <pc:picChg chg="add">
          <ac:chgData name="KC Alexander" userId="e9d9e20ae7ab3a17" providerId="LiveId" clId="{43B20EF4-6EA3-469C-9FB7-2070F69380A5}" dt="2024-02-04T16:05:57.198" v="151"/>
          <ac:picMkLst>
            <pc:docMk/>
            <pc:sldMk cId="496892308" sldId="284"/>
            <ac:picMk id="3" creationId="{F3562F0F-5E24-3B2B-3A37-7EC27691CC48}"/>
          </ac:picMkLst>
        </pc:picChg>
      </pc:sldChg>
      <pc:sldChg chg="addSp add">
        <pc:chgData name="KC Alexander" userId="e9d9e20ae7ab3a17" providerId="LiveId" clId="{43B20EF4-6EA3-469C-9FB7-2070F69380A5}" dt="2024-02-04T16:05:57.198" v="151"/>
        <pc:sldMkLst>
          <pc:docMk/>
          <pc:sldMk cId="387903452" sldId="285"/>
        </pc:sldMkLst>
        <pc:picChg chg="add">
          <ac:chgData name="KC Alexander" userId="e9d9e20ae7ab3a17" providerId="LiveId" clId="{43B20EF4-6EA3-469C-9FB7-2070F69380A5}" dt="2024-02-04T16:05:57.198" v="151"/>
          <ac:picMkLst>
            <pc:docMk/>
            <pc:sldMk cId="387903452" sldId="285"/>
            <ac:picMk id="3" creationId="{8E0C0E6B-D751-0B41-828F-722279865391}"/>
          </ac:picMkLst>
        </pc:picChg>
      </pc:sldChg>
      <pc:sldChg chg="addSp add">
        <pc:chgData name="KC Alexander" userId="e9d9e20ae7ab3a17" providerId="LiveId" clId="{43B20EF4-6EA3-469C-9FB7-2070F69380A5}" dt="2024-02-04T16:05:57.198" v="151"/>
        <pc:sldMkLst>
          <pc:docMk/>
          <pc:sldMk cId="2474727532" sldId="286"/>
        </pc:sldMkLst>
        <pc:picChg chg="add">
          <ac:chgData name="KC Alexander" userId="e9d9e20ae7ab3a17" providerId="LiveId" clId="{43B20EF4-6EA3-469C-9FB7-2070F69380A5}" dt="2024-02-04T16:05:57.198" v="151"/>
          <ac:picMkLst>
            <pc:docMk/>
            <pc:sldMk cId="2474727532" sldId="286"/>
            <ac:picMk id="3" creationId="{799EAE49-4DB2-0EC0-2391-BC2730F0AB73}"/>
          </ac:picMkLst>
        </pc:picChg>
      </pc:sldChg>
      <pc:sldChg chg="addSp add">
        <pc:chgData name="KC Alexander" userId="e9d9e20ae7ab3a17" providerId="LiveId" clId="{43B20EF4-6EA3-469C-9FB7-2070F69380A5}" dt="2024-02-04T16:05:57.198" v="151"/>
        <pc:sldMkLst>
          <pc:docMk/>
          <pc:sldMk cId="3300907864" sldId="287"/>
        </pc:sldMkLst>
        <pc:picChg chg="add">
          <ac:chgData name="KC Alexander" userId="e9d9e20ae7ab3a17" providerId="LiveId" clId="{43B20EF4-6EA3-469C-9FB7-2070F69380A5}" dt="2024-02-04T16:05:57.198" v="151"/>
          <ac:picMkLst>
            <pc:docMk/>
            <pc:sldMk cId="3300907864" sldId="287"/>
            <ac:picMk id="3" creationId="{3705B809-4266-0A69-8B57-D6BD071C505E}"/>
          </ac:picMkLst>
        </pc:picChg>
      </pc:sldChg>
      <pc:sldChg chg="addSp add">
        <pc:chgData name="KC Alexander" userId="e9d9e20ae7ab3a17" providerId="LiveId" clId="{43B20EF4-6EA3-469C-9FB7-2070F69380A5}" dt="2024-02-04T16:05:57.198" v="151"/>
        <pc:sldMkLst>
          <pc:docMk/>
          <pc:sldMk cId="4076341994" sldId="288"/>
        </pc:sldMkLst>
        <pc:picChg chg="add">
          <ac:chgData name="KC Alexander" userId="e9d9e20ae7ab3a17" providerId="LiveId" clId="{43B20EF4-6EA3-469C-9FB7-2070F69380A5}" dt="2024-02-04T16:05:57.198" v="151"/>
          <ac:picMkLst>
            <pc:docMk/>
            <pc:sldMk cId="4076341994" sldId="288"/>
            <ac:picMk id="3" creationId="{EFEE624A-EA93-8B66-19BA-A16F74C6481D}"/>
          </ac:picMkLst>
        </pc:picChg>
      </pc:sldChg>
      <pc:sldChg chg="addSp add">
        <pc:chgData name="KC Alexander" userId="e9d9e20ae7ab3a17" providerId="LiveId" clId="{43B20EF4-6EA3-469C-9FB7-2070F69380A5}" dt="2024-02-04T16:05:57.198" v="151"/>
        <pc:sldMkLst>
          <pc:docMk/>
          <pc:sldMk cId="1034024874" sldId="289"/>
        </pc:sldMkLst>
        <pc:picChg chg="add">
          <ac:chgData name="KC Alexander" userId="e9d9e20ae7ab3a17" providerId="LiveId" clId="{43B20EF4-6EA3-469C-9FB7-2070F69380A5}" dt="2024-02-04T16:05:57.198" v="151"/>
          <ac:picMkLst>
            <pc:docMk/>
            <pc:sldMk cId="1034024874" sldId="289"/>
            <ac:picMk id="3" creationId="{B2A87942-30A2-82D0-E6D7-3F9DD8814514}"/>
          </ac:picMkLst>
        </pc:picChg>
      </pc:sldChg>
      <pc:sldChg chg="addSp add">
        <pc:chgData name="KC Alexander" userId="e9d9e20ae7ab3a17" providerId="LiveId" clId="{43B20EF4-6EA3-469C-9FB7-2070F69380A5}" dt="2024-02-04T16:05:57.198" v="151"/>
        <pc:sldMkLst>
          <pc:docMk/>
          <pc:sldMk cId="3188920692" sldId="290"/>
        </pc:sldMkLst>
        <pc:picChg chg="add">
          <ac:chgData name="KC Alexander" userId="e9d9e20ae7ab3a17" providerId="LiveId" clId="{43B20EF4-6EA3-469C-9FB7-2070F69380A5}" dt="2024-02-04T16:05:57.198" v="151"/>
          <ac:picMkLst>
            <pc:docMk/>
            <pc:sldMk cId="3188920692" sldId="290"/>
            <ac:picMk id="3" creationId="{46B6E5A3-BB78-E76D-4869-5B555109C84C}"/>
          </ac:picMkLst>
        </pc:picChg>
      </pc:sldChg>
      <pc:sldChg chg="addSp add">
        <pc:chgData name="KC Alexander" userId="e9d9e20ae7ab3a17" providerId="LiveId" clId="{43B20EF4-6EA3-469C-9FB7-2070F69380A5}" dt="2024-02-04T16:05:57.198" v="151"/>
        <pc:sldMkLst>
          <pc:docMk/>
          <pc:sldMk cId="3695116807" sldId="291"/>
        </pc:sldMkLst>
        <pc:picChg chg="add">
          <ac:chgData name="KC Alexander" userId="e9d9e20ae7ab3a17" providerId="LiveId" clId="{43B20EF4-6EA3-469C-9FB7-2070F69380A5}" dt="2024-02-04T16:05:57.198" v="151"/>
          <ac:picMkLst>
            <pc:docMk/>
            <pc:sldMk cId="3695116807" sldId="291"/>
            <ac:picMk id="3" creationId="{8B475646-9BF3-1B1D-AA1A-377D245434DC}"/>
          </ac:picMkLst>
        </pc:picChg>
      </pc:sldChg>
      <pc:sldChg chg="addSp add">
        <pc:chgData name="KC Alexander" userId="e9d9e20ae7ab3a17" providerId="LiveId" clId="{43B20EF4-6EA3-469C-9FB7-2070F69380A5}" dt="2024-02-04T16:05:57.198" v="151"/>
        <pc:sldMkLst>
          <pc:docMk/>
          <pc:sldMk cId="688291422" sldId="292"/>
        </pc:sldMkLst>
        <pc:picChg chg="add">
          <ac:chgData name="KC Alexander" userId="e9d9e20ae7ab3a17" providerId="LiveId" clId="{43B20EF4-6EA3-469C-9FB7-2070F69380A5}" dt="2024-02-04T16:05:57.198" v="151"/>
          <ac:picMkLst>
            <pc:docMk/>
            <pc:sldMk cId="688291422" sldId="292"/>
            <ac:picMk id="3" creationId="{61BD29D3-B91F-8B0A-7769-A8C7A2A4E638}"/>
          </ac:picMkLst>
        </pc:picChg>
      </pc:sldChg>
      <pc:sldChg chg="addSp add">
        <pc:chgData name="KC Alexander" userId="e9d9e20ae7ab3a17" providerId="LiveId" clId="{43B20EF4-6EA3-469C-9FB7-2070F69380A5}" dt="2024-02-04T16:05:57.198" v="151"/>
        <pc:sldMkLst>
          <pc:docMk/>
          <pc:sldMk cId="2022947688" sldId="293"/>
        </pc:sldMkLst>
        <pc:picChg chg="add">
          <ac:chgData name="KC Alexander" userId="e9d9e20ae7ab3a17" providerId="LiveId" clId="{43B20EF4-6EA3-469C-9FB7-2070F69380A5}" dt="2024-02-04T16:05:57.198" v="151"/>
          <ac:picMkLst>
            <pc:docMk/>
            <pc:sldMk cId="2022947688" sldId="293"/>
            <ac:picMk id="3" creationId="{DE9E62E4-DC10-9C2F-9D1F-D7B32C3BFA37}"/>
          </ac:picMkLst>
        </pc:picChg>
      </pc:sldChg>
      <pc:sldChg chg="addSp add">
        <pc:chgData name="KC Alexander" userId="e9d9e20ae7ab3a17" providerId="LiveId" clId="{43B20EF4-6EA3-469C-9FB7-2070F69380A5}" dt="2024-02-04T16:05:57.198" v="151"/>
        <pc:sldMkLst>
          <pc:docMk/>
          <pc:sldMk cId="2639658277" sldId="294"/>
        </pc:sldMkLst>
        <pc:picChg chg="add">
          <ac:chgData name="KC Alexander" userId="e9d9e20ae7ab3a17" providerId="LiveId" clId="{43B20EF4-6EA3-469C-9FB7-2070F69380A5}" dt="2024-02-04T16:05:57.198" v="151"/>
          <ac:picMkLst>
            <pc:docMk/>
            <pc:sldMk cId="2639658277" sldId="294"/>
            <ac:picMk id="3" creationId="{818D2821-AE5E-A539-4789-4E9DB6D4CEFB}"/>
          </ac:picMkLst>
        </pc:picChg>
      </pc:sldChg>
      <pc:sldChg chg="addSp add">
        <pc:chgData name="KC Alexander" userId="e9d9e20ae7ab3a17" providerId="LiveId" clId="{43B20EF4-6EA3-469C-9FB7-2070F69380A5}" dt="2024-02-04T16:05:57.198" v="151"/>
        <pc:sldMkLst>
          <pc:docMk/>
          <pc:sldMk cId="3828053700" sldId="295"/>
        </pc:sldMkLst>
        <pc:picChg chg="add">
          <ac:chgData name="KC Alexander" userId="e9d9e20ae7ab3a17" providerId="LiveId" clId="{43B20EF4-6EA3-469C-9FB7-2070F69380A5}" dt="2024-02-04T16:05:57.198" v="151"/>
          <ac:picMkLst>
            <pc:docMk/>
            <pc:sldMk cId="3828053700" sldId="295"/>
            <ac:picMk id="3" creationId="{A4D7CCA8-3808-72D7-27B8-6E6AAFD450FD}"/>
          </ac:picMkLst>
        </pc:picChg>
      </pc:sldChg>
      <pc:sldChg chg="addSp add">
        <pc:chgData name="KC Alexander" userId="e9d9e20ae7ab3a17" providerId="LiveId" clId="{43B20EF4-6EA3-469C-9FB7-2070F69380A5}" dt="2024-02-04T16:05:57.198" v="151"/>
        <pc:sldMkLst>
          <pc:docMk/>
          <pc:sldMk cId="2231854866" sldId="296"/>
        </pc:sldMkLst>
        <pc:picChg chg="add">
          <ac:chgData name="KC Alexander" userId="e9d9e20ae7ab3a17" providerId="LiveId" clId="{43B20EF4-6EA3-469C-9FB7-2070F69380A5}" dt="2024-02-04T16:05:57.198" v="151"/>
          <ac:picMkLst>
            <pc:docMk/>
            <pc:sldMk cId="2231854866" sldId="296"/>
            <ac:picMk id="3" creationId="{3D6AAE0F-8196-9D9F-795E-AB71070D0DE0}"/>
          </ac:picMkLst>
        </pc:picChg>
      </pc:sldChg>
      <pc:sldChg chg="del">
        <pc:chgData name="KC Alexander" userId="e9d9e20ae7ab3a17" providerId="LiveId" clId="{43B20EF4-6EA3-469C-9FB7-2070F69380A5}" dt="2024-02-04T16:05:57.198" v="151"/>
        <pc:sldMkLst>
          <pc:docMk/>
          <pc:sldMk cId="2976975443" sldId="297"/>
        </pc:sldMkLst>
      </pc:sldChg>
      <pc:sldChg chg="del">
        <pc:chgData name="KC Alexander" userId="e9d9e20ae7ab3a17" providerId="LiveId" clId="{43B20EF4-6EA3-469C-9FB7-2070F69380A5}" dt="2024-02-04T16:05:57.198" v="151"/>
        <pc:sldMkLst>
          <pc:docMk/>
          <pc:sldMk cId="357866893" sldId="298"/>
        </pc:sldMkLst>
      </pc:sldChg>
      <pc:sldChg chg="del">
        <pc:chgData name="KC Alexander" userId="e9d9e20ae7ab3a17" providerId="LiveId" clId="{43B20EF4-6EA3-469C-9FB7-2070F69380A5}" dt="2024-02-04T16:05:57.198" v="151"/>
        <pc:sldMkLst>
          <pc:docMk/>
          <pc:sldMk cId="1232187340" sldId="299"/>
        </pc:sldMkLst>
      </pc:sldChg>
      <pc:sldChg chg="del">
        <pc:chgData name="KC Alexander" userId="e9d9e20ae7ab3a17" providerId="LiveId" clId="{43B20EF4-6EA3-469C-9FB7-2070F69380A5}" dt="2024-02-04T16:05:57.198" v="151"/>
        <pc:sldMkLst>
          <pc:docMk/>
          <pc:sldMk cId="3873068773" sldId="300"/>
        </pc:sldMkLst>
      </pc:sldChg>
      <pc:sldChg chg="del">
        <pc:chgData name="KC Alexander" userId="e9d9e20ae7ab3a17" providerId="LiveId" clId="{43B20EF4-6EA3-469C-9FB7-2070F69380A5}" dt="2024-02-04T16:05:57.198" v="151"/>
        <pc:sldMkLst>
          <pc:docMk/>
          <pc:sldMk cId="921221315" sldId="301"/>
        </pc:sldMkLst>
      </pc:sldChg>
      <pc:sldChg chg="del">
        <pc:chgData name="KC Alexander" userId="e9d9e20ae7ab3a17" providerId="LiveId" clId="{43B20EF4-6EA3-469C-9FB7-2070F69380A5}" dt="2024-02-04T16:05:57.198" v="151"/>
        <pc:sldMkLst>
          <pc:docMk/>
          <pc:sldMk cId="417624777" sldId="302"/>
        </pc:sldMkLst>
      </pc:sldChg>
      <pc:sldChg chg="del">
        <pc:chgData name="KC Alexander" userId="e9d9e20ae7ab3a17" providerId="LiveId" clId="{43B20EF4-6EA3-469C-9FB7-2070F69380A5}" dt="2024-02-04T16:05:57.198" v="151"/>
        <pc:sldMkLst>
          <pc:docMk/>
          <pc:sldMk cId="4276120845" sldId="303"/>
        </pc:sldMkLst>
      </pc:sldChg>
      <pc:sldChg chg="del">
        <pc:chgData name="KC Alexander" userId="e9d9e20ae7ab3a17" providerId="LiveId" clId="{43B20EF4-6EA3-469C-9FB7-2070F69380A5}" dt="2024-02-04T16:05:57.198" v="151"/>
        <pc:sldMkLst>
          <pc:docMk/>
          <pc:sldMk cId="4073209079" sldId="304"/>
        </pc:sldMkLst>
      </pc:sldChg>
      <pc:sldChg chg="del">
        <pc:chgData name="KC Alexander" userId="e9d9e20ae7ab3a17" providerId="LiveId" clId="{43B20EF4-6EA3-469C-9FB7-2070F69380A5}" dt="2024-02-04T16:05:57.198" v="151"/>
        <pc:sldMkLst>
          <pc:docMk/>
          <pc:sldMk cId="852665855" sldId="305"/>
        </pc:sldMkLst>
      </pc:sldChg>
      <pc:sldChg chg="del">
        <pc:chgData name="KC Alexander" userId="e9d9e20ae7ab3a17" providerId="LiveId" clId="{43B20EF4-6EA3-469C-9FB7-2070F69380A5}" dt="2024-02-04T16:05:57.198" v="151"/>
        <pc:sldMkLst>
          <pc:docMk/>
          <pc:sldMk cId="3350996750" sldId="306"/>
        </pc:sldMkLst>
      </pc:sldChg>
      <pc:sldChg chg="del">
        <pc:chgData name="KC Alexander" userId="e9d9e20ae7ab3a17" providerId="LiveId" clId="{43B20EF4-6EA3-469C-9FB7-2070F69380A5}" dt="2024-02-04T16:05:57.198" v="151"/>
        <pc:sldMkLst>
          <pc:docMk/>
          <pc:sldMk cId="1181286011" sldId="307"/>
        </pc:sldMkLst>
      </pc:sldChg>
      <pc:sldChg chg="del">
        <pc:chgData name="KC Alexander" userId="e9d9e20ae7ab3a17" providerId="LiveId" clId="{43B20EF4-6EA3-469C-9FB7-2070F69380A5}" dt="2024-02-04T16:05:57.198" v="151"/>
        <pc:sldMkLst>
          <pc:docMk/>
          <pc:sldMk cId="3434383487" sldId="308"/>
        </pc:sldMkLst>
      </pc:sldChg>
      <pc:sldChg chg="del">
        <pc:chgData name="KC Alexander" userId="e9d9e20ae7ab3a17" providerId="LiveId" clId="{43B20EF4-6EA3-469C-9FB7-2070F69380A5}" dt="2024-02-04T16:05:57.198" v="151"/>
        <pc:sldMkLst>
          <pc:docMk/>
          <pc:sldMk cId="1216249641" sldId="309"/>
        </pc:sldMkLst>
      </pc:sldChg>
      <pc:sldChg chg="del">
        <pc:chgData name="KC Alexander" userId="e9d9e20ae7ab3a17" providerId="LiveId" clId="{43B20EF4-6EA3-469C-9FB7-2070F69380A5}" dt="2024-02-04T16:05:57.198" v="151"/>
        <pc:sldMkLst>
          <pc:docMk/>
          <pc:sldMk cId="856126299" sldId="310"/>
        </pc:sldMkLst>
      </pc:sldChg>
      <pc:sldChg chg="del">
        <pc:chgData name="KC Alexander" userId="e9d9e20ae7ab3a17" providerId="LiveId" clId="{43B20EF4-6EA3-469C-9FB7-2070F69380A5}" dt="2024-02-04T16:05:57.198" v="151"/>
        <pc:sldMkLst>
          <pc:docMk/>
          <pc:sldMk cId="3441205745" sldId="311"/>
        </pc:sldMkLst>
      </pc:sldChg>
      <pc:sldChg chg="del">
        <pc:chgData name="KC Alexander" userId="e9d9e20ae7ab3a17" providerId="LiveId" clId="{43B20EF4-6EA3-469C-9FB7-2070F69380A5}" dt="2024-02-04T16:05:57.198" v="151"/>
        <pc:sldMkLst>
          <pc:docMk/>
          <pc:sldMk cId="3531711939" sldId="312"/>
        </pc:sldMkLst>
      </pc:sldChg>
      <pc:sldChg chg="del">
        <pc:chgData name="KC Alexander" userId="e9d9e20ae7ab3a17" providerId="LiveId" clId="{43B20EF4-6EA3-469C-9FB7-2070F69380A5}" dt="2024-02-04T16:05:57.198" v="151"/>
        <pc:sldMkLst>
          <pc:docMk/>
          <pc:sldMk cId="2773047629" sldId="313"/>
        </pc:sldMkLst>
      </pc:sldChg>
      <pc:sldChg chg="del">
        <pc:chgData name="KC Alexander" userId="e9d9e20ae7ab3a17" providerId="LiveId" clId="{43B20EF4-6EA3-469C-9FB7-2070F69380A5}" dt="2024-02-04T16:05:57.198" v="151"/>
        <pc:sldMkLst>
          <pc:docMk/>
          <pc:sldMk cId="1388382407" sldId="314"/>
        </pc:sldMkLst>
      </pc:sldChg>
      <pc:sldChg chg="del">
        <pc:chgData name="KC Alexander" userId="e9d9e20ae7ab3a17" providerId="LiveId" clId="{43B20EF4-6EA3-469C-9FB7-2070F69380A5}" dt="2024-02-04T16:05:57.198" v="151"/>
        <pc:sldMkLst>
          <pc:docMk/>
          <pc:sldMk cId="1617902790" sldId="315"/>
        </pc:sldMkLst>
      </pc:sldChg>
      <pc:sldChg chg="del">
        <pc:chgData name="KC Alexander" userId="e9d9e20ae7ab3a17" providerId="LiveId" clId="{43B20EF4-6EA3-469C-9FB7-2070F69380A5}" dt="2024-02-04T16:05:57.198" v="151"/>
        <pc:sldMkLst>
          <pc:docMk/>
          <pc:sldMk cId="3062553013" sldId="316"/>
        </pc:sldMkLst>
      </pc:sldChg>
      <pc:sldChg chg="del">
        <pc:chgData name="KC Alexander" userId="e9d9e20ae7ab3a17" providerId="LiveId" clId="{43B20EF4-6EA3-469C-9FB7-2070F69380A5}" dt="2024-02-04T16:05:57.198" v="151"/>
        <pc:sldMkLst>
          <pc:docMk/>
          <pc:sldMk cId="3134663568" sldId="317"/>
        </pc:sldMkLst>
      </pc:sldChg>
      <pc:sldChg chg="del">
        <pc:chgData name="KC Alexander" userId="e9d9e20ae7ab3a17" providerId="LiveId" clId="{43B20EF4-6EA3-469C-9FB7-2070F69380A5}" dt="2024-02-04T16:05:57.198" v="151"/>
        <pc:sldMkLst>
          <pc:docMk/>
          <pc:sldMk cId="3197310360" sldId="318"/>
        </pc:sldMkLst>
      </pc:sldChg>
      <pc:sldChg chg="del">
        <pc:chgData name="KC Alexander" userId="e9d9e20ae7ab3a17" providerId="LiveId" clId="{43B20EF4-6EA3-469C-9FB7-2070F69380A5}" dt="2024-02-04T16:05:57.198" v="151"/>
        <pc:sldMkLst>
          <pc:docMk/>
          <pc:sldMk cId="1350376255" sldId="319"/>
        </pc:sldMkLst>
      </pc:sldChg>
      <pc:sldChg chg="del">
        <pc:chgData name="KC Alexander" userId="e9d9e20ae7ab3a17" providerId="LiveId" clId="{43B20EF4-6EA3-469C-9FB7-2070F69380A5}" dt="2024-02-04T16:05:57.198" v="151"/>
        <pc:sldMkLst>
          <pc:docMk/>
          <pc:sldMk cId="3394194628" sldId="320"/>
        </pc:sldMkLst>
      </pc:sldChg>
      <pc:sldChg chg="del">
        <pc:chgData name="KC Alexander" userId="e9d9e20ae7ab3a17" providerId="LiveId" clId="{43B20EF4-6EA3-469C-9FB7-2070F69380A5}" dt="2024-02-04T16:05:57.198" v="151"/>
        <pc:sldMkLst>
          <pc:docMk/>
          <pc:sldMk cId="1091370844" sldId="321"/>
        </pc:sldMkLst>
      </pc:sldChg>
      <pc:sldChg chg="del">
        <pc:chgData name="KC Alexander" userId="e9d9e20ae7ab3a17" providerId="LiveId" clId="{43B20EF4-6EA3-469C-9FB7-2070F69380A5}" dt="2024-02-04T16:05:57.198" v="151"/>
        <pc:sldMkLst>
          <pc:docMk/>
          <pc:sldMk cId="1978263194" sldId="322"/>
        </pc:sldMkLst>
      </pc:sldChg>
      <pc:sldChg chg="del">
        <pc:chgData name="KC Alexander" userId="e9d9e20ae7ab3a17" providerId="LiveId" clId="{43B20EF4-6EA3-469C-9FB7-2070F69380A5}" dt="2024-02-04T16:05:57.198" v="151"/>
        <pc:sldMkLst>
          <pc:docMk/>
          <pc:sldMk cId="3963283790" sldId="323"/>
        </pc:sldMkLst>
      </pc:sldChg>
      <pc:sldChg chg="del">
        <pc:chgData name="KC Alexander" userId="e9d9e20ae7ab3a17" providerId="LiveId" clId="{43B20EF4-6EA3-469C-9FB7-2070F69380A5}" dt="2024-02-04T16:05:57.198" v="151"/>
        <pc:sldMkLst>
          <pc:docMk/>
          <pc:sldMk cId="1726091192" sldId="324"/>
        </pc:sldMkLst>
      </pc:sldChg>
      <pc:sldChg chg="del">
        <pc:chgData name="KC Alexander" userId="e9d9e20ae7ab3a17" providerId="LiveId" clId="{43B20EF4-6EA3-469C-9FB7-2070F69380A5}" dt="2024-02-04T16:05:57.198" v="151"/>
        <pc:sldMkLst>
          <pc:docMk/>
          <pc:sldMk cId="970913474" sldId="325"/>
        </pc:sldMkLst>
      </pc:sldChg>
      <pc:sldChg chg="del">
        <pc:chgData name="KC Alexander" userId="e9d9e20ae7ab3a17" providerId="LiveId" clId="{43B20EF4-6EA3-469C-9FB7-2070F69380A5}" dt="2024-02-04T16:05:57.198" v="151"/>
        <pc:sldMkLst>
          <pc:docMk/>
          <pc:sldMk cId="4179973443" sldId="326"/>
        </pc:sldMkLst>
      </pc:sldChg>
      <pc:sldChg chg="del">
        <pc:chgData name="KC Alexander" userId="e9d9e20ae7ab3a17" providerId="LiveId" clId="{43B20EF4-6EA3-469C-9FB7-2070F69380A5}" dt="2024-02-04T16:05:57.198" v="151"/>
        <pc:sldMkLst>
          <pc:docMk/>
          <pc:sldMk cId="3888631133" sldId="327"/>
        </pc:sldMkLst>
      </pc:sldChg>
      <pc:sldChg chg="del">
        <pc:chgData name="KC Alexander" userId="e9d9e20ae7ab3a17" providerId="LiveId" clId="{43B20EF4-6EA3-469C-9FB7-2070F69380A5}" dt="2024-02-04T16:05:57.198" v="151"/>
        <pc:sldMkLst>
          <pc:docMk/>
          <pc:sldMk cId="2443345862" sldId="328"/>
        </pc:sldMkLst>
      </pc:sldChg>
      <pc:sldChg chg="del">
        <pc:chgData name="KC Alexander" userId="e9d9e20ae7ab3a17" providerId="LiveId" clId="{43B20EF4-6EA3-469C-9FB7-2070F69380A5}" dt="2024-02-04T16:05:57.198" v="151"/>
        <pc:sldMkLst>
          <pc:docMk/>
          <pc:sldMk cId="2209413186" sldId="329"/>
        </pc:sldMkLst>
      </pc:sldChg>
      <pc:sldChg chg="del">
        <pc:chgData name="KC Alexander" userId="e9d9e20ae7ab3a17" providerId="LiveId" clId="{43B20EF4-6EA3-469C-9FB7-2070F69380A5}" dt="2024-02-04T16:05:57.198" v="151"/>
        <pc:sldMkLst>
          <pc:docMk/>
          <pc:sldMk cId="3987382996" sldId="330"/>
        </pc:sldMkLst>
      </pc:sldChg>
      <pc:sldChg chg="del">
        <pc:chgData name="KC Alexander" userId="e9d9e20ae7ab3a17" providerId="LiveId" clId="{43B20EF4-6EA3-469C-9FB7-2070F69380A5}" dt="2024-02-04T16:05:57.198" v="151"/>
        <pc:sldMkLst>
          <pc:docMk/>
          <pc:sldMk cId="1270529404" sldId="331"/>
        </pc:sldMkLst>
      </pc:sldChg>
      <pc:sldChg chg="del">
        <pc:chgData name="KC Alexander" userId="e9d9e20ae7ab3a17" providerId="LiveId" clId="{43B20EF4-6EA3-469C-9FB7-2070F69380A5}" dt="2024-02-04T16:05:57.198" v="151"/>
        <pc:sldMkLst>
          <pc:docMk/>
          <pc:sldMk cId="1653629015" sldId="332"/>
        </pc:sldMkLst>
      </pc:sldChg>
      <pc:sldChg chg="del">
        <pc:chgData name="KC Alexander" userId="e9d9e20ae7ab3a17" providerId="LiveId" clId="{43B20EF4-6EA3-469C-9FB7-2070F69380A5}" dt="2024-02-04T16:05:57.198" v="151"/>
        <pc:sldMkLst>
          <pc:docMk/>
          <pc:sldMk cId="3751486514" sldId="333"/>
        </pc:sldMkLst>
      </pc:sldChg>
      <pc:sldChg chg="del">
        <pc:chgData name="KC Alexander" userId="e9d9e20ae7ab3a17" providerId="LiveId" clId="{43B20EF4-6EA3-469C-9FB7-2070F69380A5}" dt="2024-02-04T16:05:57.198" v="151"/>
        <pc:sldMkLst>
          <pc:docMk/>
          <pc:sldMk cId="4235679849" sldId="334"/>
        </pc:sldMkLst>
      </pc:sldChg>
      <pc:sldChg chg="del">
        <pc:chgData name="KC Alexander" userId="e9d9e20ae7ab3a17" providerId="LiveId" clId="{43B20EF4-6EA3-469C-9FB7-2070F69380A5}" dt="2024-02-04T16:05:57.198" v="151"/>
        <pc:sldMkLst>
          <pc:docMk/>
          <pc:sldMk cId="1180402278" sldId="335"/>
        </pc:sldMkLst>
      </pc:sldChg>
      <pc:sldChg chg="del">
        <pc:chgData name="KC Alexander" userId="e9d9e20ae7ab3a17" providerId="LiveId" clId="{43B20EF4-6EA3-469C-9FB7-2070F69380A5}" dt="2024-02-04T16:05:57.198" v="151"/>
        <pc:sldMkLst>
          <pc:docMk/>
          <pc:sldMk cId="3155424002" sldId="33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5A9A-200F-8533-E474-E9FDA0CB3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C142CE-73B6-9F06-5A84-76A93A5856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F80C5-9124-851A-6186-39A3E2C1E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8C688-B846-39FB-3779-B7490E434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C55D6-0AFA-92C4-5934-DCC6D4567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62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20028-8410-07CD-7BA6-1FBE9D5BD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314453-4B59-8670-4015-9042ED8FD9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BF24B-6FCC-A2C7-8C26-6C4FA2B41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3C712-C3DE-F56F-C085-042291D57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F008B-30B3-F340-AAFA-3CA12EE2A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29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223D4D-39BC-5626-C358-AB3F5C1933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19C031-4123-AE63-A762-BB8104AD7C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EE495-C2A8-B0EE-BE3E-D2064FF13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A4D48-5077-57E6-5A3C-E34D71086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9E959-DD55-6645-2FD2-D455FC0CA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3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3138F-FFBB-705E-EFFE-159E6A2D9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FC78B-3674-280A-999E-7F49405E1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53E1E-8858-8F9E-4279-47EC12E58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14796-5845-6344-B8A6-27A541F4B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1A9CE-A8CD-AA0B-44A8-C1160FED1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D439B-6DBB-FD21-E476-7A9A7EE2D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847E5-3716-D19A-E2F4-5B886B702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3C7B8-5575-6DAA-F8F0-4EE5D9CFF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83F2C-EC88-9540-C248-078581135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4C0E8-7F87-F623-AD11-868CB0E69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84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5B89E-DAA2-4098-08CC-36CC8E6F6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ACFC5-70C0-7E7A-1F62-97F693EDEC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316A7F-0BA4-244C-7906-9DE4E3CCB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9BF2A1-E4F6-6A1A-C12B-E0163A235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4A97FF-EB75-7B7B-583D-0C5023DA3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A90CD1-0DF8-9290-1997-90DFAA4B7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77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C4A24-C83D-7374-F86A-992DE24E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5A97A9-8471-DB73-8304-909AA3C69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1F0C40-6678-34E2-78E8-EB5A6D00BD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F86A28-6028-8B71-265D-6CF8FE8531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C77747-A940-CF71-F131-61258C3705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BC7ADF-8AF8-20E4-1FC0-06BFB5EC9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53BDFB-6757-9FB4-9EC3-68A06A06A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7B7125-E908-C2AC-4CEC-2D25CDA8B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069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1442E-96BA-EC64-61BD-A4E4C0D29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2EAB1F-D1F3-57EC-F875-2AC5D2EAD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419F86-7FA2-25C4-B2EB-59840F6A1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AB49E8-C26F-2636-17CF-215ABA97B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35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9AF63A-53DA-12A3-6445-D6EA4F33F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67A670-2596-ED2C-CB3A-0C5B026ED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77408B-E627-0133-FDAF-DABBA8545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85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7804E-CB82-3C8C-0F67-3BD63C898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5E2AB-BB40-951F-E7E8-FF14BF5E0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94F1D8-46E9-C1EF-7BDF-A493809EAC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D6B3BA-4970-BECB-846D-61025F3DA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64D45F-3368-1FCB-8E06-CC299E3B0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BF09A7-9926-00D0-7B11-C6D1333B5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77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6D651-560C-17A3-92AC-728FAF74C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949517-8EA3-54EE-D1E5-6DAB8913FE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6E348C-FE7B-CF3E-EB98-5DD9CFF80C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1D18B6-E393-9AF1-0BF9-F398F10F3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30B6A9-547C-CCE5-5809-ED69860D4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402BE-F88C-7F21-D7E5-EA6ABD8B6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B54581-1CE4-2738-C67C-61B472701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893D96-E14E-B5F0-F817-8A20E52BA9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B854F-91C1-6CD2-E3DD-2765E65068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83AAC-88A1-AB15-FC56-088881F6D6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31B23-CFC5-D6AE-1BB8-6F95D5C765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4607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A0FD9BE-4376-C847-C300-0D05D092AD02}"/>
              </a:ext>
            </a:extLst>
          </p:cNvPr>
          <p:cNvSpPr txBox="1">
            <a:spLocks/>
          </p:cNvSpPr>
          <p:nvPr/>
        </p:nvSpPr>
        <p:spPr>
          <a:xfrm>
            <a:off x="1533832" y="141445"/>
            <a:ext cx="9210368" cy="3132697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4800" dirty="0">
                <a:latin typeface="+mj-lt"/>
                <a:ea typeface="+mj-ea"/>
                <a:cs typeface="+mj-cs"/>
              </a:rPr>
              <a:t>Haddam Garden Club</a:t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r>
              <a:rPr lang="en-US" sz="4400" dirty="0">
                <a:latin typeface="+mj-lt"/>
                <a:ea typeface="+mj-ea"/>
                <a:cs typeface="+mj-cs"/>
              </a:rPr>
              <a:t>“Pruning – How, When and Why”</a:t>
            </a:r>
          </a:p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Dr. </a:t>
            </a:r>
            <a:r>
              <a:rPr lang="en-US" sz="4400" dirty="0" err="1">
                <a:latin typeface="+mj-lt"/>
                <a:ea typeface="+mj-ea"/>
                <a:cs typeface="+mj-cs"/>
              </a:rPr>
              <a:t>Yonghao</a:t>
            </a:r>
            <a:r>
              <a:rPr lang="en-US" sz="4400" dirty="0">
                <a:latin typeface="+mj-lt"/>
                <a:ea typeface="+mj-ea"/>
                <a:cs typeface="+mj-cs"/>
              </a:rPr>
              <a:t> Li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br>
              <a:rPr lang="en-US" sz="4400" dirty="0">
                <a:latin typeface="+mj-lt"/>
                <a:ea typeface="+mj-ea"/>
                <a:cs typeface="+mj-cs"/>
              </a:rPr>
            </a:br>
            <a:r>
              <a:rPr lang="en-US" sz="4400" dirty="0">
                <a:latin typeface="+mj-lt"/>
                <a:ea typeface="+mj-ea"/>
                <a:cs typeface="+mj-cs"/>
              </a:rPr>
              <a:t>Haddam Old Town Hall/Masonic Lodge, Haddam, CT</a:t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r>
              <a:rPr lang="en-US" sz="4400" dirty="0">
                <a:latin typeface="+mj-lt"/>
                <a:ea typeface="+mj-ea"/>
                <a:cs typeface="+mj-cs"/>
              </a:rPr>
              <a:t>March 6, 2019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212431-1742-C22C-B74E-57A3038BA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4321" y="3429000"/>
            <a:ext cx="2743438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712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9 IMG_0896">
            <a:extLst>
              <a:ext uri="{FF2B5EF4-FFF2-40B4-BE49-F238E27FC236}">
                <a16:creationId xmlns:a16="http://schemas.microsoft.com/office/drawing/2014/main" id="{A33E0EB7-48DC-6B74-26EF-CCCD9BA106F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322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 IMG_0897">
            <a:extLst>
              <a:ext uri="{FF2B5EF4-FFF2-40B4-BE49-F238E27FC236}">
                <a16:creationId xmlns:a16="http://schemas.microsoft.com/office/drawing/2014/main" id="{A5008363-659F-8D30-D454-70EB266828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7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1 IMG_0902">
            <a:extLst>
              <a:ext uri="{FF2B5EF4-FFF2-40B4-BE49-F238E27FC236}">
                <a16:creationId xmlns:a16="http://schemas.microsoft.com/office/drawing/2014/main" id="{FCFB69C7-0F3F-5541-F880-2531390216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885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 IMG_0903">
            <a:extLst>
              <a:ext uri="{FF2B5EF4-FFF2-40B4-BE49-F238E27FC236}">
                <a16:creationId xmlns:a16="http://schemas.microsoft.com/office/drawing/2014/main" id="{8CA319E0-4E2C-A12E-E0DD-50847EFD19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676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3 IMG_0904">
            <a:extLst>
              <a:ext uri="{FF2B5EF4-FFF2-40B4-BE49-F238E27FC236}">
                <a16:creationId xmlns:a16="http://schemas.microsoft.com/office/drawing/2014/main" id="{CD85CF64-BE09-8F9B-38F2-6364943062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406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 IMG_0905">
            <a:extLst>
              <a:ext uri="{FF2B5EF4-FFF2-40B4-BE49-F238E27FC236}">
                <a16:creationId xmlns:a16="http://schemas.microsoft.com/office/drawing/2014/main" id="{FA69C13D-2A3D-927E-5087-DAF9476D98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371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 IMG_0906">
            <a:extLst>
              <a:ext uri="{FF2B5EF4-FFF2-40B4-BE49-F238E27FC236}">
                <a16:creationId xmlns:a16="http://schemas.microsoft.com/office/drawing/2014/main" id="{B5D5B41D-7105-DB87-BEC4-8B76EB33A2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021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6 IMG_0908">
            <a:extLst>
              <a:ext uri="{FF2B5EF4-FFF2-40B4-BE49-F238E27FC236}">
                <a16:creationId xmlns:a16="http://schemas.microsoft.com/office/drawing/2014/main" id="{8C4E6017-0B4C-E581-8AE7-001EF6BB500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687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7 IMG_0913">
            <a:extLst>
              <a:ext uri="{FF2B5EF4-FFF2-40B4-BE49-F238E27FC236}">
                <a16:creationId xmlns:a16="http://schemas.microsoft.com/office/drawing/2014/main" id="{97064694-9655-D543-EE39-DFD55C7B63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4371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8 IMG_0921">
            <a:extLst>
              <a:ext uri="{FF2B5EF4-FFF2-40B4-BE49-F238E27FC236}">
                <a16:creationId xmlns:a16="http://schemas.microsoft.com/office/drawing/2014/main" id="{CC54E331-3C4A-3DFA-DAA6-9D6068EA20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129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1 IMG_0910 Rotated Cropped">
            <a:extLst>
              <a:ext uri="{FF2B5EF4-FFF2-40B4-BE49-F238E27FC236}">
                <a16:creationId xmlns:a16="http://schemas.microsoft.com/office/drawing/2014/main" id="{C636A412-8875-40EE-0645-BC8F80CA00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775" y="0"/>
            <a:ext cx="9188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556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9 IMG_0930">
            <a:extLst>
              <a:ext uri="{FF2B5EF4-FFF2-40B4-BE49-F238E27FC236}">
                <a16:creationId xmlns:a16="http://schemas.microsoft.com/office/drawing/2014/main" id="{606A1524-E7CC-7666-4A81-A79C792F9C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9275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 IMG_0940">
            <a:extLst>
              <a:ext uri="{FF2B5EF4-FFF2-40B4-BE49-F238E27FC236}">
                <a16:creationId xmlns:a16="http://schemas.microsoft.com/office/drawing/2014/main" id="{0982C970-A5A6-5C45-ECF4-609D1E3050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2696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1 IMG_0941">
            <a:extLst>
              <a:ext uri="{FF2B5EF4-FFF2-40B4-BE49-F238E27FC236}">
                <a16:creationId xmlns:a16="http://schemas.microsoft.com/office/drawing/2014/main" id="{D9840D5D-7713-4D11-453D-9CBDBA750C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6155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2 IMG_0951">
            <a:extLst>
              <a:ext uri="{FF2B5EF4-FFF2-40B4-BE49-F238E27FC236}">
                <a16:creationId xmlns:a16="http://schemas.microsoft.com/office/drawing/2014/main" id="{0F5A8897-445B-F617-C770-5E0C0AFC1F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9635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3 IMG_0955">
            <a:extLst>
              <a:ext uri="{FF2B5EF4-FFF2-40B4-BE49-F238E27FC236}">
                <a16:creationId xmlns:a16="http://schemas.microsoft.com/office/drawing/2014/main" id="{E067907F-E293-B6E1-ECA6-203BF3BC12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902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2 IMG_0956">
            <a:extLst>
              <a:ext uri="{FF2B5EF4-FFF2-40B4-BE49-F238E27FC236}">
                <a16:creationId xmlns:a16="http://schemas.microsoft.com/office/drawing/2014/main" id="{88ACC039-5AC1-25A0-DD4B-C1DC6017A8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697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3 IMG_0876">
            <a:extLst>
              <a:ext uri="{FF2B5EF4-FFF2-40B4-BE49-F238E27FC236}">
                <a16:creationId xmlns:a16="http://schemas.microsoft.com/office/drawing/2014/main" id="{569A5C41-DCB5-C71B-FCE2-28ACB9AA1B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137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4 IMG_0882">
            <a:extLst>
              <a:ext uri="{FF2B5EF4-FFF2-40B4-BE49-F238E27FC236}">
                <a16:creationId xmlns:a16="http://schemas.microsoft.com/office/drawing/2014/main" id="{F0C02D7B-AB3C-4ABD-670A-C1BB0A4D24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729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5 IMG_0883">
            <a:extLst>
              <a:ext uri="{FF2B5EF4-FFF2-40B4-BE49-F238E27FC236}">
                <a16:creationId xmlns:a16="http://schemas.microsoft.com/office/drawing/2014/main" id="{18CC6045-2B3D-4910-F6F3-B0B3A5F1E3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53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6 IMG_0885">
            <a:extLst>
              <a:ext uri="{FF2B5EF4-FFF2-40B4-BE49-F238E27FC236}">
                <a16:creationId xmlns:a16="http://schemas.microsoft.com/office/drawing/2014/main" id="{7753CD6E-89C4-E7CE-78F5-A0705026A6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950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7 IMG_0890">
            <a:extLst>
              <a:ext uri="{FF2B5EF4-FFF2-40B4-BE49-F238E27FC236}">
                <a16:creationId xmlns:a16="http://schemas.microsoft.com/office/drawing/2014/main" id="{78385236-BEB9-6457-86E4-D62AFBFB89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535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8 IMG_0893">
            <a:extLst>
              <a:ext uri="{FF2B5EF4-FFF2-40B4-BE49-F238E27FC236}">
                <a16:creationId xmlns:a16="http://schemas.microsoft.com/office/drawing/2014/main" id="{4C9E6520-AA89-7EAE-4278-E33DF5CB6A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64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34</Words>
  <Application>Microsoft Office PowerPoint</Application>
  <PresentationFormat>Widescreen</PresentationFormat>
  <Paragraphs>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KC Alexander</dc:creator>
  <cp:lastModifiedBy>KC Alexander</cp:lastModifiedBy>
  <cp:revision>1</cp:revision>
  <dcterms:created xsi:type="dcterms:W3CDTF">2024-02-03T22:21:35Z</dcterms:created>
  <dcterms:modified xsi:type="dcterms:W3CDTF">2024-02-04T16:10:41Z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1367954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S10.2.0</vt:lpwstr>
  </property>
</Properties>
</file>